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70" r:id="rId2"/>
    <p:sldId id="271" r:id="rId3"/>
    <p:sldId id="272" r:id="rId4"/>
    <p:sldId id="273" r:id="rId5"/>
    <p:sldId id="274" r:id="rId6"/>
    <p:sldId id="262" r:id="rId7"/>
    <p:sldId id="264" r:id="rId8"/>
    <p:sldId id="256" r:id="rId9"/>
    <p:sldId id="267" r:id="rId10"/>
    <p:sldId id="268" r:id="rId11"/>
    <p:sldId id="269" r:id="rId12"/>
    <p:sldId id="263" r:id="rId13"/>
    <p:sldId id="265" r:id="rId14"/>
    <p:sldId id="266" r:id="rId15"/>
    <p:sldId id="258" r:id="rId16"/>
    <p:sldId id="259" r:id="rId17"/>
    <p:sldId id="260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E72FE68-1F2C-9A44-AFE9-43417588D02F}" v="172" dt="2020-07-09T14:01:43.08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127"/>
    <p:restoredTop sz="94695"/>
  </p:normalViewPr>
  <p:slideViewPr>
    <p:cSldViewPr snapToGrid="0" snapToObjects="1">
      <p:cViewPr>
        <p:scale>
          <a:sx n="91" d="100"/>
          <a:sy n="91" d="100"/>
        </p:scale>
        <p:origin x="-112" y="11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m Holmstrom" userId="08b3842e5eaaf056" providerId="LiveId" clId="{8E72FE68-1F2C-9A44-AFE9-43417588D02F}"/>
    <pc:docChg chg="undo custSel addSld delSld modSld sldOrd">
      <pc:chgData name="Sam Holmstrom" userId="08b3842e5eaaf056" providerId="LiveId" clId="{8E72FE68-1F2C-9A44-AFE9-43417588D02F}" dt="2020-07-09T14:01:46.563" v="985" actId="14100"/>
      <pc:docMkLst>
        <pc:docMk/>
      </pc:docMkLst>
      <pc:sldChg chg="addSp modSp ord">
        <pc:chgData name="Sam Holmstrom" userId="08b3842e5eaaf056" providerId="LiveId" clId="{8E72FE68-1F2C-9A44-AFE9-43417588D02F}" dt="2020-07-09T06:31:41.820" v="744" actId="1076"/>
        <pc:sldMkLst>
          <pc:docMk/>
          <pc:sldMk cId="1410191622" sldId="256"/>
        </pc:sldMkLst>
        <pc:spChg chg="add mod">
          <ac:chgData name="Sam Holmstrom" userId="08b3842e5eaaf056" providerId="LiveId" clId="{8E72FE68-1F2C-9A44-AFE9-43417588D02F}" dt="2020-07-09T06:31:35.171" v="743" actId="20577"/>
          <ac:spMkLst>
            <pc:docMk/>
            <pc:sldMk cId="1410191622" sldId="256"/>
            <ac:spMk id="20" creationId="{2612F380-C947-7D41-88A0-7D09D45E4873}"/>
          </ac:spMkLst>
        </pc:spChg>
        <pc:picChg chg="mod">
          <ac:chgData name="Sam Holmstrom" userId="08b3842e5eaaf056" providerId="LiveId" clId="{8E72FE68-1F2C-9A44-AFE9-43417588D02F}" dt="2020-07-09T06:31:41.820" v="744" actId="1076"/>
          <ac:picMkLst>
            <pc:docMk/>
            <pc:sldMk cId="1410191622" sldId="256"/>
            <ac:picMk id="21" creationId="{878155E3-D581-CC4C-8E68-75AD2C798B5A}"/>
          </ac:picMkLst>
        </pc:picChg>
      </pc:sldChg>
      <pc:sldChg chg="addSp delSp modSp del">
        <pc:chgData name="Sam Holmstrom" userId="08b3842e5eaaf056" providerId="LiveId" clId="{8E72FE68-1F2C-9A44-AFE9-43417588D02F}" dt="2020-07-09T06:53:01.211" v="935" actId="2696"/>
        <pc:sldMkLst>
          <pc:docMk/>
          <pc:sldMk cId="920751103" sldId="257"/>
        </pc:sldMkLst>
        <pc:spChg chg="add mod">
          <ac:chgData name="Sam Holmstrom" userId="08b3842e5eaaf056" providerId="LiveId" clId="{8E72FE68-1F2C-9A44-AFE9-43417588D02F}" dt="2020-07-09T06:04:24.995" v="542" actId="20577"/>
          <ac:spMkLst>
            <pc:docMk/>
            <pc:sldMk cId="920751103" sldId="257"/>
            <ac:spMk id="2" creationId="{784746A9-55E4-AD41-992B-A5B940315368}"/>
          </ac:spMkLst>
        </pc:spChg>
        <pc:spChg chg="add mod">
          <ac:chgData name="Sam Holmstrom" userId="08b3842e5eaaf056" providerId="LiveId" clId="{8E72FE68-1F2C-9A44-AFE9-43417588D02F}" dt="2020-07-09T06:04:40.718" v="550" actId="20577"/>
          <ac:spMkLst>
            <pc:docMk/>
            <pc:sldMk cId="920751103" sldId="257"/>
            <ac:spMk id="15" creationId="{7E117168-D382-6841-B004-50E823773DD2}"/>
          </ac:spMkLst>
        </pc:spChg>
        <pc:spChg chg="add mod">
          <ac:chgData name="Sam Holmstrom" userId="08b3842e5eaaf056" providerId="LiveId" clId="{8E72FE68-1F2C-9A44-AFE9-43417588D02F}" dt="2020-07-09T06:04:42.819" v="551"/>
          <ac:spMkLst>
            <pc:docMk/>
            <pc:sldMk cId="920751103" sldId="257"/>
            <ac:spMk id="16" creationId="{67C6E9C5-07E3-9242-8857-BE1F1B8B013A}"/>
          </ac:spMkLst>
        </pc:spChg>
        <pc:spChg chg="add mod">
          <ac:chgData name="Sam Holmstrom" userId="08b3842e5eaaf056" providerId="LiveId" clId="{8E72FE68-1F2C-9A44-AFE9-43417588D02F}" dt="2020-07-09T06:04:50.209" v="554" actId="20577"/>
          <ac:spMkLst>
            <pc:docMk/>
            <pc:sldMk cId="920751103" sldId="257"/>
            <ac:spMk id="17" creationId="{B73B2D3D-0D54-FE40-9E0E-DACF81A1CF98}"/>
          </ac:spMkLst>
        </pc:spChg>
        <pc:spChg chg="add mod">
          <ac:chgData name="Sam Holmstrom" userId="08b3842e5eaaf056" providerId="LiveId" clId="{8E72FE68-1F2C-9A44-AFE9-43417588D02F}" dt="2020-07-09T06:05:00.771" v="557"/>
          <ac:spMkLst>
            <pc:docMk/>
            <pc:sldMk cId="920751103" sldId="257"/>
            <ac:spMk id="18" creationId="{721DCCEF-0A75-E547-A713-0E0287E6231B}"/>
          </ac:spMkLst>
        </pc:spChg>
        <pc:spChg chg="add mod">
          <ac:chgData name="Sam Holmstrom" userId="08b3842e5eaaf056" providerId="LiveId" clId="{8E72FE68-1F2C-9A44-AFE9-43417588D02F}" dt="2020-07-09T06:05:02.329" v="558"/>
          <ac:spMkLst>
            <pc:docMk/>
            <pc:sldMk cId="920751103" sldId="257"/>
            <ac:spMk id="19" creationId="{5D92763E-B8B4-B844-A958-8F2C9D3A21B3}"/>
          </ac:spMkLst>
        </pc:spChg>
        <pc:spChg chg="add mod">
          <ac:chgData name="Sam Holmstrom" userId="08b3842e5eaaf056" providerId="LiveId" clId="{8E72FE68-1F2C-9A44-AFE9-43417588D02F}" dt="2020-07-09T06:08:10.891" v="572" actId="20577"/>
          <ac:spMkLst>
            <pc:docMk/>
            <pc:sldMk cId="920751103" sldId="257"/>
            <ac:spMk id="20" creationId="{4049B455-4567-1344-AA64-856FD44831E7}"/>
          </ac:spMkLst>
        </pc:spChg>
        <pc:picChg chg="del">
          <ac:chgData name="Sam Holmstrom" userId="08b3842e5eaaf056" providerId="LiveId" clId="{8E72FE68-1F2C-9A44-AFE9-43417588D02F}" dt="2020-07-09T05:46:03.693" v="309" actId="21"/>
          <ac:picMkLst>
            <pc:docMk/>
            <pc:sldMk cId="920751103" sldId="257"/>
            <ac:picMk id="5" creationId="{4D95AF4E-9D84-EC44-8457-04434A379288}"/>
          </ac:picMkLst>
        </pc:picChg>
        <pc:picChg chg="del">
          <ac:chgData name="Sam Holmstrom" userId="08b3842e5eaaf056" providerId="LiveId" clId="{8E72FE68-1F2C-9A44-AFE9-43417588D02F}" dt="2020-07-09T05:46:03.693" v="309" actId="21"/>
          <ac:picMkLst>
            <pc:docMk/>
            <pc:sldMk cId="920751103" sldId="257"/>
            <ac:picMk id="6" creationId="{85161058-4B57-0B4E-A241-254C62E0FCB3}"/>
          </ac:picMkLst>
        </pc:picChg>
        <pc:picChg chg="del">
          <ac:chgData name="Sam Holmstrom" userId="08b3842e5eaaf056" providerId="LiveId" clId="{8E72FE68-1F2C-9A44-AFE9-43417588D02F}" dt="2020-07-09T05:46:03.693" v="309" actId="21"/>
          <ac:picMkLst>
            <pc:docMk/>
            <pc:sldMk cId="920751103" sldId="257"/>
            <ac:picMk id="8" creationId="{81B17A6D-2104-F447-8ECD-380CA8FC369F}"/>
          </ac:picMkLst>
        </pc:picChg>
        <pc:picChg chg="del">
          <ac:chgData name="Sam Holmstrom" userId="08b3842e5eaaf056" providerId="LiveId" clId="{8E72FE68-1F2C-9A44-AFE9-43417588D02F}" dt="2020-07-09T06:02:03.789" v="333" actId="478"/>
          <ac:picMkLst>
            <pc:docMk/>
            <pc:sldMk cId="920751103" sldId="257"/>
            <ac:picMk id="9" creationId="{EC6DA673-327A-FE40-A50B-6BA288633E90}"/>
          </ac:picMkLst>
        </pc:picChg>
        <pc:picChg chg="del">
          <ac:chgData name="Sam Holmstrom" userId="08b3842e5eaaf056" providerId="LiveId" clId="{8E72FE68-1F2C-9A44-AFE9-43417588D02F}" dt="2020-07-09T06:02:03.789" v="333" actId="478"/>
          <ac:picMkLst>
            <pc:docMk/>
            <pc:sldMk cId="920751103" sldId="257"/>
            <ac:picMk id="10" creationId="{8E22F93A-1383-4F43-A838-998BC534D2F7}"/>
          </ac:picMkLst>
        </pc:picChg>
        <pc:picChg chg="del">
          <ac:chgData name="Sam Holmstrom" userId="08b3842e5eaaf056" providerId="LiveId" clId="{8E72FE68-1F2C-9A44-AFE9-43417588D02F}" dt="2020-07-09T06:02:03.789" v="333" actId="478"/>
          <ac:picMkLst>
            <pc:docMk/>
            <pc:sldMk cId="920751103" sldId="257"/>
            <ac:picMk id="11" creationId="{86CAB76D-110D-E24B-AC61-04D3576EDD74}"/>
          </ac:picMkLst>
        </pc:picChg>
        <pc:picChg chg="del">
          <ac:chgData name="Sam Holmstrom" userId="08b3842e5eaaf056" providerId="LiveId" clId="{8E72FE68-1F2C-9A44-AFE9-43417588D02F}" dt="2020-07-09T06:02:03.789" v="333" actId="478"/>
          <ac:picMkLst>
            <pc:docMk/>
            <pc:sldMk cId="920751103" sldId="257"/>
            <ac:picMk id="12" creationId="{0358EBED-9F87-9848-A4D6-25FABA5C23B3}"/>
          </ac:picMkLst>
        </pc:picChg>
        <pc:picChg chg="del">
          <ac:chgData name="Sam Holmstrom" userId="08b3842e5eaaf056" providerId="LiveId" clId="{8E72FE68-1F2C-9A44-AFE9-43417588D02F}" dt="2020-07-09T06:02:03.789" v="333" actId="478"/>
          <ac:picMkLst>
            <pc:docMk/>
            <pc:sldMk cId="920751103" sldId="257"/>
            <ac:picMk id="13" creationId="{E056432E-AAF5-7A4D-95B4-C316B76BF17E}"/>
          </ac:picMkLst>
        </pc:picChg>
        <pc:picChg chg="del">
          <ac:chgData name="Sam Holmstrom" userId="08b3842e5eaaf056" providerId="LiveId" clId="{8E72FE68-1F2C-9A44-AFE9-43417588D02F}" dt="2020-07-09T06:02:03.789" v="333" actId="478"/>
          <ac:picMkLst>
            <pc:docMk/>
            <pc:sldMk cId="920751103" sldId="257"/>
            <ac:picMk id="14" creationId="{0F45735D-1C1C-B744-99A7-3F28BB071066}"/>
          </ac:picMkLst>
        </pc:picChg>
      </pc:sldChg>
      <pc:sldChg chg="delSp">
        <pc:chgData name="Sam Holmstrom" userId="08b3842e5eaaf056" providerId="LiveId" clId="{8E72FE68-1F2C-9A44-AFE9-43417588D02F}" dt="2020-07-09T06:53:26.707" v="937" actId="21"/>
        <pc:sldMkLst>
          <pc:docMk/>
          <pc:sldMk cId="4217982717" sldId="258"/>
        </pc:sldMkLst>
        <pc:picChg chg="del">
          <ac:chgData name="Sam Holmstrom" userId="08b3842e5eaaf056" providerId="LiveId" clId="{8E72FE68-1F2C-9A44-AFE9-43417588D02F}" dt="2020-07-09T06:29:32.750" v="695" actId="21"/>
          <ac:picMkLst>
            <pc:docMk/>
            <pc:sldMk cId="4217982717" sldId="258"/>
            <ac:picMk id="6" creationId="{C5164A27-B72D-5746-A5B3-BC26E09D9F02}"/>
          </ac:picMkLst>
        </pc:picChg>
        <pc:picChg chg="del">
          <ac:chgData name="Sam Holmstrom" userId="08b3842e5eaaf056" providerId="LiveId" clId="{8E72FE68-1F2C-9A44-AFE9-43417588D02F}" dt="2020-07-09T06:29:32.750" v="695" actId="21"/>
          <ac:picMkLst>
            <pc:docMk/>
            <pc:sldMk cId="4217982717" sldId="258"/>
            <ac:picMk id="7" creationId="{EDCB93EC-0A01-D04B-A94E-F613A489558B}"/>
          </ac:picMkLst>
        </pc:picChg>
        <pc:picChg chg="del">
          <ac:chgData name="Sam Holmstrom" userId="08b3842e5eaaf056" providerId="LiveId" clId="{8E72FE68-1F2C-9A44-AFE9-43417588D02F}" dt="2020-07-09T06:29:32.750" v="695" actId="21"/>
          <ac:picMkLst>
            <pc:docMk/>
            <pc:sldMk cId="4217982717" sldId="258"/>
            <ac:picMk id="8" creationId="{0C147F1F-C6E2-6E4E-BB50-DB1EA44CB2B1}"/>
          </ac:picMkLst>
        </pc:picChg>
        <pc:picChg chg="del">
          <ac:chgData name="Sam Holmstrom" userId="08b3842e5eaaf056" providerId="LiveId" clId="{8E72FE68-1F2C-9A44-AFE9-43417588D02F}" dt="2020-07-09T06:53:26.707" v="937" actId="21"/>
          <ac:picMkLst>
            <pc:docMk/>
            <pc:sldMk cId="4217982717" sldId="258"/>
            <ac:picMk id="13" creationId="{91AA149A-2D7F-F54E-B58B-05FEE7330E18}"/>
          </ac:picMkLst>
        </pc:picChg>
        <pc:picChg chg="del">
          <ac:chgData name="Sam Holmstrom" userId="08b3842e5eaaf056" providerId="LiveId" clId="{8E72FE68-1F2C-9A44-AFE9-43417588D02F}" dt="2020-07-09T06:53:26.707" v="937" actId="21"/>
          <ac:picMkLst>
            <pc:docMk/>
            <pc:sldMk cId="4217982717" sldId="258"/>
            <ac:picMk id="14" creationId="{37B4ACB9-BEDF-0E47-B6DF-1EAFF5642E0B}"/>
          </ac:picMkLst>
        </pc:picChg>
        <pc:picChg chg="del">
          <ac:chgData name="Sam Holmstrom" userId="08b3842e5eaaf056" providerId="LiveId" clId="{8E72FE68-1F2C-9A44-AFE9-43417588D02F}" dt="2020-07-09T06:53:26.707" v="937" actId="21"/>
          <ac:picMkLst>
            <pc:docMk/>
            <pc:sldMk cId="4217982717" sldId="258"/>
            <ac:picMk id="15" creationId="{10B9E040-70EA-2143-A361-5515E1DC03A0}"/>
          </ac:picMkLst>
        </pc:picChg>
      </pc:sldChg>
      <pc:sldChg chg="addSp modSp">
        <pc:chgData name="Sam Holmstrom" userId="08b3842e5eaaf056" providerId="LiveId" clId="{8E72FE68-1F2C-9A44-AFE9-43417588D02F}" dt="2020-07-09T14:01:46.563" v="985" actId="14100"/>
        <pc:sldMkLst>
          <pc:docMk/>
          <pc:sldMk cId="2285793263" sldId="260"/>
        </pc:sldMkLst>
        <pc:picChg chg="add mod">
          <ac:chgData name="Sam Holmstrom" userId="08b3842e5eaaf056" providerId="LiveId" clId="{8E72FE68-1F2C-9A44-AFE9-43417588D02F}" dt="2020-07-09T14:01:46.563" v="985" actId="14100"/>
          <ac:picMkLst>
            <pc:docMk/>
            <pc:sldMk cId="2285793263" sldId="260"/>
            <ac:picMk id="2" creationId="{175C768E-CCD8-604A-B721-FF32FF1548BF}"/>
          </ac:picMkLst>
        </pc:picChg>
      </pc:sldChg>
      <pc:sldChg chg="addSp delSp modSp del ord">
        <pc:chgData name="Sam Holmstrom" userId="08b3842e5eaaf056" providerId="LiveId" clId="{8E72FE68-1F2C-9A44-AFE9-43417588D02F}" dt="2020-07-09T06:53:06.473" v="936" actId="2696"/>
        <pc:sldMkLst>
          <pc:docMk/>
          <pc:sldMk cId="2394883373" sldId="261"/>
        </pc:sldMkLst>
        <pc:picChg chg="del">
          <ac:chgData name="Sam Holmstrom" userId="08b3842e5eaaf056" providerId="LiveId" clId="{8E72FE68-1F2C-9A44-AFE9-43417588D02F}" dt="2020-07-09T04:57:39.852" v="62" actId="21"/>
          <ac:picMkLst>
            <pc:docMk/>
            <pc:sldMk cId="2394883373" sldId="261"/>
            <ac:picMk id="2" creationId="{7CA2FAAF-5F10-3F41-86D4-695B258BB18E}"/>
          </ac:picMkLst>
        </pc:picChg>
        <pc:picChg chg="del">
          <ac:chgData name="Sam Holmstrom" userId="08b3842e5eaaf056" providerId="LiveId" clId="{8E72FE68-1F2C-9A44-AFE9-43417588D02F}" dt="2020-07-09T04:57:39.852" v="62" actId="21"/>
          <ac:picMkLst>
            <pc:docMk/>
            <pc:sldMk cId="2394883373" sldId="261"/>
            <ac:picMk id="3" creationId="{C47A0892-7A85-7249-92B6-54AC3254288B}"/>
          </ac:picMkLst>
        </pc:picChg>
        <pc:picChg chg="del">
          <ac:chgData name="Sam Holmstrom" userId="08b3842e5eaaf056" providerId="LiveId" clId="{8E72FE68-1F2C-9A44-AFE9-43417588D02F}" dt="2020-07-09T04:57:39.852" v="62" actId="21"/>
          <ac:picMkLst>
            <pc:docMk/>
            <pc:sldMk cId="2394883373" sldId="261"/>
            <ac:picMk id="4" creationId="{46EB5F72-9795-B544-B36A-EC0D07449A4B}"/>
          </ac:picMkLst>
        </pc:picChg>
        <pc:picChg chg="del">
          <ac:chgData name="Sam Holmstrom" userId="08b3842e5eaaf056" providerId="LiveId" clId="{8E72FE68-1F2C-9A44-AFE9-43417588D02F}" dt="2020-07-09T04:58:56.577" v="71" actId="21"/>
          <ac:picMkLst>
            <pc:docMk/>
            <pc:sldMk cId="2394883373" sldId="261"/>
            <ac:picMk id="5" creationId="{AEAA6A85-C18C-7343-B1A3-51421D808050}"/>
          </ac:picMkLst>
        </pc:picChg>
        <pc:picChg chg="del">
          <ac:chgData name="Sam Holmstrom" userId="08b3842e5eaaf056" providerId="LiveId" clId="{8E72FE68-1F2C-9A44-AFE9-43417588D02F}" dt="2020-07-09T04:58:56.577" v="71" actId="21"/>
          <ac:picMkLst>
            <pc:docMk/>
            <pc:sldMk cId="2394883373" sldId="261"/>
            <ac:picMk id="6" creationId="{2692DED6-FA2D-244D-BA44-19D854B28F72}"/>
          </ac:picMkLst>
        </pc:picChg>
        <pc:picChg chg="del">
          <ac:chgData name="Sam Holmstrom" userId="08b3842e5eaaf056" providerId="LiveId" clId="{8E72FE68-1F2C-9A44-AFE9-43417588D02F}" dt="2020-07-09T04:58:56.577" v="71" actId="21"/>
          <ac:picMkLst>
            <pc:docMk/>
            <pc:sldMk cId="2394883373" sldId="261"/>
            <ac:picMk id="7" creationId="{D4232EAE-B34A-5E45-A985-164D57FF6ECF}"/>
          </ac:picMkLst>
        </pc:picChg>
        <pc:picChg chg="add del mod">
          <ac:chgData name="Sam Holmstrom" userId="08b3842e5eaaf056" providerId="LiveId" clId="{8E72FE68-1F2C-9A44-AFE9-43417588D02F}" dt="2020-07-09T05:08:59.823" v="142" actId="21"/>
          <ac:picMkLst>
            <pc:docMk/>
            <pc:sldMk cId="2394883373" sldId="261"/>
            <ac:picMk id="8" creationId="{04DAEC56-A803-0B47-8CB1-3640B97DF47B}"/>
          </ac:picMkLst>
        </pc:picChg>
        <pc:picChg chg="add del mod">
          <ac:chgData name="Sam Holmstrom" userId="08b3842e5eaaf056" providerId="LiveId" clId="{8E72FE68-1F2C-9A44-AFE9-43417588D02F}" dt="2020-07-09T05:08:59.823" v="142" actId="21"/>
          <ac:picMkLst>
            <pc:docMk/>
            <pc:sldMk cId="2394883373" sldId="261"/>
            <ac:picMk id="9" creationId="{4308BCF2-6864-4149-9404-5820BE57ED1E}"/>
          </ac:picMkLst>
        </pc:picChg>
        <pc:picChg chg="add del mod">
          <ac:chgData name="Sam Holmstrom" userId="08b3842e5eaaf056" providerId="LiveId" clId="{8E72FE68-1F2C-9A44-AFE9-43417588D02F}" dt="2020-07-09T05:08:59.823" v="142" actId="21"/>
          <ac:picMkLst>
            <pc:docMk/>
            <pc:sldMk cId="2394883373" sldId="261"/>
            <ac:picMk id="10" creationId="{B0EA81CA-D055-7F48-A179-694C19C5DDDA}"/>
          </ac:picMkLst>
        </pc:picChg>
      </pc:sldChg>
      <pc:sldChg chg="addSp delSp modSp ord delAnim modAnim">
        <pc:chgData name="Sam Holmstrom" userId="08b3842e5eaaf056" providerId="LiveId" clId="{8E72FE68-1F2C-9A44-AFE9-43417588D02F}" dt="2020-07-09T14:01:40.021" v="982" actId="21"/>
        <pc:sldMkLst>
          <pc:docMk/>
          <pc:sldMk cId="3610385746" sldId="262"/>
        </pc:sldMkLst>
        <pc:spChg chg="add mod">
          <ac:chgData name="Sam Holmstrom" userId="08b3842e5eaaf056" providerId="LiveId" clId="{8E72FE68-1F2C-9A44-AFE9-43417588D02F}" dt="2020-07-09T05:42:47.636" v="303"/>
          <ac:spMkLst>
            <pc:docMk/>
            <pc:sldMk cId="3610385746" sldId="262"/>
            <ac:spMk id="7" creationId="{36D58C72-A702-644C-8B75-8ADCB4E0FA9A}"/>
          </ac:spMkLst>
        </pc:spChg>
        <pc:spChg chg="add mod">
          <ac:chgData name="Sam Holmstrom" userId="08b3842e5eaaf056" providerId="LiveId" clId="{8E72FE68-1F2C-9A44-AFE9-43417588D02F}" dt="2020-07-09T05:42:47.636" v="303"/>
          <ac:spMkLst>
            <pc:docMk/>
            <pc:sldMk cId="3610385746" sldId="262"/>
            <ac:spMk id="8" creationId="{86575022-8D39-874E-B698-4DA7038CB6E9}"/>
          </ac:spMkLst>
        </pc:spChg>
        <pc:spChg chg="add mod">
          <ac:chgData name="Sam Holmstrom" userId="08b3842e5eaaf056" providerId="LiveId" clId="{8E72FE68-1F2C-9A44-AFE9-43417588D02F}" dt="2020-07-09T05:42:47.636" v="303"/>
          <ac:spMkLst>
            <pc:docMk/>
            <pc:sldMk cId="3610385746" sldId="262"/>
            <ac:spMk id="9" creationId="{BF114156-D8D9-A444-B22A-3EF9E5797D0A}"/>
          </ac:spMkLst>
        </pc:spChg>
        <pc:spChg chg="add mod">
          <ac:chgData name="Sam Holmstrom" userId="08b3842e5eaaf056" providerId="LiveId" clId="{8E72FE68-1F2C-9A44-AFE9-43417588D02F}" dt="2020-07-09T05:42:47.636" v="303"/>
          <ac:spMkLst>
            <pc:docMk/>
            <pc:sldMk cId="3610385746" sldId="262"/>
            <ac:spMk id="10" creationId="{8C6AAB8D-5324-BE4A-8AD0-8FD1D3F2F0BD}"/>
          </ac:spMkLst>
        </pc:spChg>
        <pc:spChg chg="add mod">
          <ac:chgData name="Sam Holmstrom" userId="08b3842e5eaaf056" providerId="LiveId" clId="{8E72FE68-1F2C-9A44-AFE9-43417588D02F}" dt="2020-07-09T05:42:47.636" v="303"/>
          <ac:spMkLst>
            <pc:docMk/>
            <pc:sldMk cId="3610385746" sldId="262"/>
            <ac:spMk id="11" creationId="{F8E7F33D-9349-B941-9E1D-F46289C096D1}"/>
          </ac:spMkLst>
        </pc:spChg>
        <pc:spChg chg="add mod">
          <ac:chgData name="Sam Holmstrom" userId="08b3842e5eaaf056" providerId="LiveId" clId="{8E72FE68-1F2C-9A44-AFE9-43417588D02F}" dt="2020-07-09T05:42:47.636" v="303"/>
          <ac:spMkLst>
            <pc:docMk/>
            <pc:sldMk cId="3610385746" sldId="262"/>
            <ac:spMk id="12" creationId="{D6D45933-F945-6E4A-9E6C-DE8DB45157DD}"/>
          </ac:spMkLst>
        </pc:spChg>
        <pc:spChg chg="add mod">
          <ac:chgData name="Sam Holmstrom" userId="08b3842e5eaaf056" providerId="LiveId" clId="{8E72FE68-1F2C-9A44-AFE9-43417588D02F}" dt="2020-07-09T05:42:47.636" v="303"/>
          <ac:spMkLst>
            <pc:docMk/>
            <pc:sldMk cId="3610385746" sldId="262"/>
            <ac:spMk id="13" creationId="{064EA535-7B79-B74C-991F-8049020B76F2}"/>
          </ac:spMkLst>
        </pc:spChg>
        <pc:spChg chg="add mod">
          <ac:chgData name="Sam Holmstrom" userId="08b3842e5eaaf056" providerId="LiveId" clId="{8E72FE68-1F2C-9A44-AFE9-43417588D02F}" dt="2020-07-09T05:42:47.636" v="303"/>
          <ac:spMkLst>
            <pc:docMk/>
            <pc:sldMk cId="3610385746" sldId="262"/>
            <ac:spMk id="14" creationId="{05EEEAB6-BCE8-844D-908E-CE4D8DCD85DD}"/>
          </ac:spMkLst>
        </pc:spChg>
        <pc:spChg chg="add mod">
          <ac:chgData name="Sam Holmstrom" userId="08b3842e5eaaf056" providerId="LiveId" clId="{8E72FE68-1F2C-9A44-AFE9-43417588D02F}" dt="2020-07-09T07:02:26.774" v="975" actId="20577"/>
          <ac:spMkLst>
            <pc:docMk/>
            <pc:sldMk cId="3610385746" sldId="262"/>
            <ac:spMk id="27" creationId="{6EF65B29-F355-BC4C-BDAB-D2A69559F78A}"/>
          </ac:spMkLst>
        </pc:spChg>
        <pc:picChg chg="add del">
          <ac:chgData name="Sam Holmstrom" userId="08b3842e5eaaf056" providerId="LiveId" clId="{8E72FE68-1F2C-9A44-AFE9-43417588D02F}" dt="2020-07-09T05:17:15.589" v="182" actId="21"/>
          <ac:picMkLst>
            <pc:docMk/>
            <pc:sldMk cId="3610385746" sldId="262"/>
            <ac:picMk id="2" creationId="{C02CE67D-738A-E74A-93BF-B68E94F8F1AD}"/>
          </ac:picMkLst>
        </pc:picChg>
        <pc:picChg chg="add del mod">
          <ac:chgData name="Sam Holmstrom" userId="08b3842e5eaaf056" providerId="LiveId" clId="{8E72FE68-1F2C-9A44-AFE9-43417588D02F}" dt="2020-07-09T05:33:38.282" v="262" actId="21"/>
          <ac:picMkLst>
            <pc:docMk/>
            <pc:sldMk cId="3610385746" sldId="262"/>
            <ac:picMk id="3" creationId="{D3B67893-DD71-7E4D-8C26-9E6373FB8036}"/>
          </ac:picMkLst>
        </pc:picChg>
        <pc:picChg chg="add del mod">
          <ac:chgData name="Sam Holmstrom" userId="08b3842e5eaaf056" providerId="LiveId" clId="{8E72FE68-1F2C-9A44-AFE9-43417588D02F}" dt="2020-07-09T05:47:53.485" v="314" actId="478"/>
          <ac:picMkLst>
            <pc:docMk/>
            <pc:sldMk cId="3610385746" sldId="262"/>
            <ac:picMk id="4" creationId="{C957F125-5613-414C-B0DC-322504320CF8}"/>
          </ac:picMkLst>
        </pc:picChg>
        <pc:picChg chg="add del mod">
          <ac:chgData name="Sam Holmstrom" userId="08b3842e5eaaf056" providerId="LiveId" clId="{8E72FE68-1F2C-9A44-AFE9-43417588D02F}" dt="2020-07-09T05:47:53.485" v="314" actId="478"/>
          <ac:picMkLst>
            <pc:docMk/>
            <pc:sldMk cId="3610385746" sldId="262"/>
            <ac:picMk id="5" creationId="{6628ED83-25F9-5240-AF61-2105B7F9E5BB}"/>
          </ac:picMkLst>
        </pc:picChg>
        <pc:picChg chg="add del mod">
          <ac:chgData name="Sam Holmstrom" userId="08b3842e5eaaf056" providerId="LiveId" clId="{8E72FE68-1F2C-9A44-AFE9-43417588D02F}" dt="2020-07-09T05:47:53.485" v="314" actId="478"/>
          <ac:picMkLst>
            <pc:docMk/>
            <pc:sldMk cId="3610385746" sldId="262"/>
            <ac:picMk id="6" creationId="{EE26CC86-7D91-8F48-B8A6-0ED6B1F5A6A7}"/>
          </ac:picMkLst>
        </pc:picChg>
        <pc:picChg chg="add mod">
          <ac:chgData name="Sam Holmstrom" userId="08b3842e5eaaf056" providerId="LiveId" clId="{8E72FE68-1F2C-9A44-AFE9-43417588D02F}" dt="2020-07-09T06:55:31.252" v="954" actId="1036"/>
          <ac:picMkLst>
            <pc:docMk/>
            <pc:sldMk cId="3610385746" sldId="262"/>
            <ac:picMk id="17" creationId="{E16D3C8A-6350-CB47-8252-DE529CE215A4}"/>
          </ac:picMkLst>
        </pc:picChg>
        <pc:picChg chg="add mod">
          <ac:chgData name="Sam Holmstrom" userId="08b3842e5eaaf056" providerId="LiveId" clId="{8E72FE68-1F2C-9A44-AFE9-43417588D02F}" dt="2020-07-09T06:55:31.252" v="954" actId="1036"/>
          <ac:picMkLst>
            <pc:docMk/>
            <pc:sldMk cId="3610385746" sldId="262"/>
            <ac:picMk id="18" creationId="{5F4E150E-713F-A241-BEEB-BA292F1EE6DB}"/>
          </ac:picMkLst>
        </pc:picChg>
        <pc:picChg chg="add mod">
          <ac:chgData name="Sam Holmstrom" userId="08b3842e5eaaf056" providerId="LiveId" clId="{8E72FE68-1F2C-9A44-AFE9-43417588D02F}" dt="2020-07-09T06:55:31.252" v="954" actId="1036"/>
          <ac:picMkLst>
            <pc:docMk/>
            <pc:sldMk cId="3610385746" sldId="262"/>
            <ac:picMk id="19" creationId="{A3AF2E48-D00E-0748-8CAB-B976E51376AF}"/>
          </ac:picMkLst>
        </pc:picChg>
        <pc:picChg chg="add mod">
          <ac:chgData name="Sam Holmstrom" userId="08b3842e5eaaf056" providerId="LiveId" clId="{8E72FE68-1F2C-9A44-AFE9-43417588D02F}" dt="2020-07-09T06:55:26.014" v="944" actId="1076"/>
          <ac:picMkLst>
            <pc:docMk/>
            <pc:sldMk cId="3610385746" sldId="262"/>
            <ac:picMk id="20" creationId="{B458B423-DFE0-4B48-9D1F-1D4AFEB46B7B}"/>
          </ac:picMkLst>
        </pc:picChg>
        <pc:picChg chg="add mod">
          <ac:chgData name="Sam Holmstrom" userId="08b3842e5eaaf056" providerId="LiveId" clId="{8E72FE68-1F2C-9A44-AFE9-43417588D02F}" dt="2020-07-09T06:56:05.461" v="956" actId="1076"/>
          <ac:picMkLst>
            <pc:docMk/>
            <pc:sldMk cId="3610385746" sldId="262"/>
            <ac:picMk id="21" creationId="{77634A4D-9FBE-CA45-9A69-5BA09D350576}"/>
          </ac:picMkLst>
        </pc:picChg>
        <pc:picChg chg="add mod">
          <ac:chgData name="Sam Holmstrom" userId="08b3842e5eaaf056" providerId="LiveId" clId="{8E72FE68-1F2C-9A44-AFE9-43417588D02F}" dt="2020-07-09T06:57:35.752" v="961" actId="1076"/>
          <ac:picMkLst>
            <pc:docMk/>
            <pc:sldMk cId="3610385746" sldId="262"/>
            <ac:picMk id="22" creationId="{574F7EC3-2B1A-F44E-A88F-012160E58582}"/>
          </ac:picMkLst>
        </pc:picChg>
        <pc:picChg chg="add del mod">
          <ac:chgData name="Sam Holmstrom" userId="08b3842e5eaaf056" providerId="LiveId" clId="{8E72FE68-1F2C-9A44-AFE9-43417588D02F}" dt="2020-07-09T06:58:12.041" v="962" actId="478"/>
          <ac:picMkLst>
            <pc:docMk/>
            <pc:sldMk cId="3610385746" sldId="262"/>
            <ac:picMk id="23" creationId="{68961C19-721F-744C-AFFA-A67202A5508E}"/>
          </ac:picMkLst>
        </pc:picChg>
        <pc:picChg chg="add mod">
          <ac:chgData name="Sam Holmstrom" userId="08b3842e5eaaf056" providerId="LiveId" clId="{8E72FE68-1F2C-9A44-AFE9-43417588D02F}" dt="2020-07-09T06:58:15.728" v="964" actId="1076"/>
          <ac:picMkLst>
            <pc:docMk/>
            <pc:sldMk cId="3610385746" sldId="262"/>
            <ac:picMk id="24" creationId="{319A3DD6-074F-DD4B-BC1A-D466FD040AAC}"/>
          </ac:picMkLst>
        </pc:picChg>
        <pc:picChg chg="add mod">
          <ac:chgData name="Sam Holmstrom" userId="08b3842e5eaaf056" providerId="LiveId" clId="{8E72FE68-1F2C-9A44-AFE9-43417588D02F}" dt="2020-07-09T06:58:58.080" v="967" actId="1076"/>
          <ac:picMkLst>
            <pc:docMk/>
            <pc:sldMk cId="3610385746" sldId="262"/>
            <ac:picMk id="25" creationId="{50135428-24AB-664B-9059-A7A567227FE3}"/>
          </ac:picMkLst>
        </pc:picChg>
        <pc:picChg chg="add mod">
          <ac:chgData name="Sam Holmstrom" userId="08b3842e5eaaf056" providerId="LiveId" clId="{8E72FE68-1F2C-9A44-AFE9-43417588D02F}" dt="2020-07-09T06:59:33.974" v="969" actId="1076"/>
          <ac:picMkLst>
            <pc:docMk/>
            <pc:sldMk cId="3610385746" sldId="262"/>
            <ac:picMk id="26" creationId="{0BDE03BF-061F-0B48-851E-3D0247835982}"/>
          </ac:picMkLst>
        </pc:picChg>
        <pc:picChg chg="add del mod">
          <ac:chgData name="Sam Holmstrom" userId="08b3842e5eaaf056" providerId="LiveId" clId="{8E72FE68-1F2C-9A44-AFE9-43417588D02F}" dt="2020-07-09T14:01:23.252" v="979" actId="478"/>
          <ac:picMkLst>
            <pc:docMk/>
            <pc:sldMk cId="3610385746" sldId="262"/>
            <ac:picMk id="28" creationId="{17C401A5-E681-204B-B464-37E692B3C99B}"/>
          </ac:picMkLst>
        </pc:picChg>
        <pc:picChg chg="add del mod">
          <ac:chgData name="Sam Holmstrom" userId="08b3842e5eaaf056" providerId="LiveId" clId="{8E72FE68-1F2C-9A44-AFE9-43417588D02F}" dt="2020-07-09T14:01:40.021" v="982" actId="21"/>
          <ac:picMkLst>
            <pc:docMk/>
            <pc:sldMk cId="3610385746" sldId="262"/>
            <ac:picMk id="30" creationId="{E8F9ADB2-89DF-4D4A-AA4A-7DBC00038A36}"/>
          </ac:picMkLst>
        </pc:picChg>
        <pc:cxnChg chg="add mod">
          <ac:chgData name="Sam Holmstrom" userId="08b3842e5eaaf056" providerId="LiveId" clId="{8E72FE68-1F2C-9A44-AFE9-43417588D02F}" dt="2020-07-09T05:42:47.636" v="303"/>
          <ac:cxnSpMkLst>
            <pc:docMk/>
            <pc:sldMk cId="3610385746" sldId="262"/>
            <ac:cxnSpMk id="15" creationId="{7E8A8DEB-EC69-F243-AD55-92A74DDFD2FA}"/>
          </ac:cxnSpMkLst>
        </pc:cxnChg>
        <pc:cxnChg chg="add mod">
          <ac:chgData name="Sam Holmstrom" userId="08b3842e5eaaf056" providerId="LiveId" clId="{8E72FE68-1F2C-9A44-AFE9-43417588D02F}" dt="2020-07-09T05:42:47.636" v="303"/>
          <ac:cxnSpMkLst>
            <pc:docMk/>
            <pc:sldMk cId="3610385746" sldId="262"/>
            <ac:cxnSpMk id="16" creationId="{EEAC6CF2-D0D9-8146-856D-5FA5A6B0D596}"/>
          </ac:cxnSpMkLst>
        </pc:cxnChg>
      </pc:sldChg>
      <pc:sldChg chg="addSp delSp modSp ord">
        <pc:chgData name="Sam Holmstrom" userId="08b3842e5eaaf056" providerId="LiveId" clId="{8E72FE68-1F2C-9A44-AFE9-43417588D02F}" dt="2020-07-09T06:34:23.733" v="823" actId="20577"/>
        <pc:sldMkLst>
          <pc:docMk/>
          <pc:sldMk cId="3586644817" sldId="263"/>
        </pc:sldMkLst>
        <pc:spChg chg="mod">
          <ac:chgData name="Sam Holmstrom" userId="08b3842e5eaaf056" providerId="LiveId" clId="{8E72FE68-1F2C-9A44-AFE9-43417588D02F}" dt="2020-07-09T06:33:57.150" v="784" actId="1076"/>
          <ac:spMkLst>
            <pc:docMk/>
            <pc:sldMk cId="3586644817" sldId="263"/>
            <ac:spMk id="4" creationId="{9860CEF4-F584-2448-8862-1A5BF372C61A}"/>
          </ac:spMkLst>
        </pc:spChg>
        <pc:spChg chg="mod">
          <ac:chgData name="Sam Holmstrom" userId="08b3842e5eaaf056" providerId="LiveId" clId="{8E72FE68-1F2C-9A44-AFE9-43417588D02F}" dt="2020-07-09T06:33:57.150" v="784" actId="1076"/>
          <ac:spMkLst>
            <pc:docMk/>
            <pc:sldMk cId="3586644817" sldId="263"/>
            <ac:spMk id="7" creationId="{2F6E5344-61F2-C74F-B548-DC0CEA30453D}"/>
          </ac:spMkLst>
        </pc:spChg>
        <pc:spChg chg="add del mod">
          <ac:chgData name="Sam Holmstrom" userId="08b3842e5eaaf056" providerId="LiveId" clId="{8E72FE68-1F2C-9A44-AFE9-43417588D02F}" dt="2020-07-09T05:08:06.565" v="135" actId="478"/>
          <ac:spMkLst>
            <pc:docMk/>
            <pc:sldMk cId="3586644817" sldId="263"/>
            <ac:spMk id="12" creationId="{D7E2B378-5701-7642-9385-CBC063C73FDA}"/>
          </ac:spMkLst>
        </pc:spChg>
        <pc:spChg chg="add del mod">
          <ac:chgData name="Sam Holmstrom" userId="08b3842e5eaaf056" providerId="LiveId" clId="{8E72FE68-1F2C-9A44-AFE9-43417588D02F}" dt="2020-07-09T05:08:06.565" v="135" actId="478"/>
          <ac:spMkLst>
            <pc:docMk/>
            <pc:sldMk cId="3586644817" sldId="263"/>
            <ac:spMk id="13" creationId="{5AF590E3-35E8-0046-B810-927721080310}"/>
          </ac:spMkLst>
        </pc:spChg>
        <pc:spChg chg="add mod">
          <ac:chgData name="Sam Holmstrom" userId="08b3842e5eaaf056" providerId="LiveId" clId="{8E72FE68-1F2C-9A44-AFE9-43417588D02F}" dt="2020-07-09T06:13:54.183" v="651" actId="1076"/>
          <ac:spMkLst>
            <pc:docMk/>
            <pc:sldMk cId="3586644817" sldId="263"/>
            <ac:spMk id="16" creationId="{A3BE0D04-DA02-C94A-95F4-BDF0BC88D77F}"/>
          </ac:spMkLst>
        </pc:spChg>
        <pc:spChg chg="add mod">
          <ac:chgData name="Sam Holmstrom" userId="08b3842e5eaaf056" providerId="LiveId" clId="{8E72FE68-1F2C-9A44-AFE9-43417588D02F}" dt="2020-07-09T06:13:54.183" v="651" actId="1076"/>
          <ac:spMkLst>
            <pc:docMk/>
            <pc:sldMk cId="3586644817" sldId="263"/>
            <ac:spMk id="19" creationId="{211EC99F-3255-CF44-B901-C6C23B36808B}"/>
          </ac:spMkLst>
        </pc:spChg>
        <pc:spChg chg="add del mod">
          <ac:chgData name="Sam Holmstrom" userId="08b3842e5eaaf056" providerId="LiveId" clId="{8E72FE68-1F2C-9A44-AFE9-43417588D02F}" dt="2020-07-09T05:30:27.594" v="253" actId="21"/>
          <ac:spMkLst>
            <pc:docMk/>
            <pc:sldMk cId="3586644817" sldId="263"/>
            <ac:spMk id="24" creationId="{FACE3322-806F-5348-AAE5-2E373A881142}"/>
          </ac:spMkLst>
        </pc:spChg>
        <pc:spChg chg="add del mod">
          <ac:chgData name="Sam Holmstrom" userId="08b3842e5eaaf056" providerId="LiveId" clId="{8E72FE68-1F2C-9A44-AFE9-43417588D02F}" dt="2020-07-09T05:30:27.594" v="253" actId="21"/>
          <ac:spMkLst>
            <pc:docMk/>
            <pc:sldMk cId="3586644817" sldId="263"/>
            <ac:spMk id="25" creationId="{BE9BBCD5-14F1-7049-A37D-4BC603E6ABFF}"/>
          </ac:spMkLst>
        </pc:spChg>
        <pc:spChg chg="add del mod">
          <ac:chgData name="Sam Holmstrom" userId="08b3842e5eaaf056" providerId="LiveId" clId="{8E72FE68-1F2C-9A44-AFE9-43417588D02F}" dt="2020-07-09T06:13:10.866" v="628" actId="21"/>
          <ac:spMkLst>
            <pc:docMk/>
            <pc:sldMk cId="3586644817" sldId="263"/>
            <ac:spMk id="27" creationId="{28891434-F69C-6F4F-BB66-917E034AD8DC}"/>
          </ac:spMkLst>
        </pc:spChg>
        <pc:spChg chg="add del mod">
          <ac:chgData name="Sam Holmstrom" userId="08b3842e5eaaf056" providerId="LiveId" clId="{8E72FE68-1F2C-9A44-AFE9-43417588D02F}" dt="2020-07-09T06:13:10.866" v="628" actId="21"/>
          <ac:spMkLst>
            <pc:docMk/>
            <pc:sldMk cId="3586644817" sldId="263"/>
            <ac:spMk id="29" creationId="{5DC840A0-DB71-1347-ADE4-E2E5F759D6C5}"/>
          </ac:spMkLst>
        </pc:spChg>
        <pc:spChg chg="add mod">
          <ac:chgData name="Sam Holmstrom" userId="08b3842e5eaaf056" providerId="LiveId" clId="{8E72FE68-1F2C-9A44-AFE9-43417588D02F}" dt="2020-07-09T06:34:15.669" v="816" actId="115"/>
          <ac:spMkLst>
            <pc:docMk/>
            <pc:sldMk cId="3586644817" sldId="263"/>
            <ac:spMk id="32" creationId="{90711476-E4AF-914C-A94F-1F4AF615FD90}"/>
          </ac:spMkLst>
        </pc:spChg>
        <pc:spChg chg="add mod">
          <ac:chgData name="Sam Holmstrom" userId="08b3842e5eaaf056" providerId="LiveId" clId="{8E72FE68-1F2C-9A44-AFE9-43417588D02F}" dt="2020-07-09T06:34:23.733" v="823" actId="20577"/>
          <ac:spMkLst>
            <pc:docMk/>
            <pc:sldMk cId="3586644817" sldId="263"/>
            <ac:spMk id="33" creationId="{FC2301C9-492F-6848-A4BB-E08BAD213BFB}"/>
          </ac:spMkLst>
        </pc:spChg>
        <pc:picChg chg="mod">
          <ac:chgData name="Sam Holmstrom" userId="08b3842e5eaaf056" providerId="LiveId" clId="{8E72FE68-1F2C-9A44-AFE9-43417588D02F}" dt="2020-07-09T06:33:57.150" v="784" actId="1076"/>
          <ac:picMkLst>
            <pc:docMk/>
            <pc:sldMk cId="3586644817" sldId="263"/>
            <ac:picMk id="2" creationId="{EAC5AFC5-F631-2141-97B4-3BAE09AAD3EC}"/>
          </ac:picMkLst>
        </pc:picChg>
        <pc:picChg chg="del mod">
          <ac:chgData name="Sam Holmstrom" userId="08b3842e5eaaf056" providerId="LiveId" clId="{8E72FE68-1F2C-9A44-AFE9-43417588D02F}" dt="2020-07-09T06:12:27.475" v="621" actId="478"/>
          <ac:picMkLst>
            <pc:docMk/>
            <pc:sldMk cId="3586644817" sldId="263"/>
            <ac:picMk id="3" creationId="{F3D7D32F-04F2-DC40-BD4C-B9597323C3A7}"/>
          </ac:picMkLst>
        </pc:picChg>
        <pc:picChg chg="mod">
          <ac:chgData name="Sam Holmstrom" userId="08b3842e5eaaf056" providerId="LiveId" clId="{8E72FE68-1F2C-9A44-AFE9-43417588D02F}" dt="2020-07-09T06:33:57.150" v="784" actId="1076"/>
          <ac:picMkLst>
            <pc:docMk/>
            <pc:sldMk cId="3586644817" sldId="263"/>
            <ac:picMk id="5" creationId="{CBA2C0F4-E1E6-8045-B5DD-753929F61C1F}"/>
          </ac:picMkLst>
        </pc:picChg>
        <pc:picChg chg="del mod">
          <ac:chgData name="Sam Holmstrom" userId="08b3842e5eaaf056" providerId="LiveId" clId="{8E72FE68-1F2C-9A44-AFE9-43417588D02F}" dt="2020-07-09T06:12:27.475" v="621" actId="478"/>
          <ac:picMkLst>
            <pc:docMk/>
            <pc:sldMk cId="3586644817" sldId="263"/>
            <ac:picMk id="6" creationId="{5158174E-374F-D344-94A2-FEFB9D351704}"/>
          </ac:picMkLst>
        </pc:picChg>
        <pc:picChg chg="del">
          <ac:chgData name="Sam Holmstrom" userId="08b3842e5eaaf056" providerId="LiveId" clId="{8E72FE68-1F2C-9A44-AFE9-43417588D02F}" dt="2020-07-09T05:08:06.565" v="135" actId="478"/>
          <ac:picMkLst>
            <pc:docMk/>
            <pc:sldMk cId="3586644817" sldId="263"/>
            <ac:picMk id="8" creationId="{4996A673-B657-724E-B544-6704BC5BACAB}"/>
          </ac:picMkLst>
        </pc:picChg>
        <pc:picChg chg="del">
          <ac:chgData name="Sam Holmstrom" userId="08b3842e5eaaf056" providerId="LiveId" clId="{8E72FE68-1F2C-9A44-AFE9-43417588D02F}" dt="2020-07-09T05:08:06.565" v="135" actId="478"/>
          <ac:picMkLst>
            <pc:docMk/>
            <pc:sldMk cId="3586644817" sldId="263"/>
            <ac:picMk id="9" creationId="{AD7A5F3E-0300-1D49-A3D5-1B847E28D2D6}"/>
          </ac:picMkLst>
        </pc:picChg>
        <pc:picChg chg="mod">
          <ac:chgData name="Sam Holmstrom" userId="08b3842e5eaaf056" providerId="LiveId" clId="{8E72FE68-1F2C-9A44-AFE9-43417588D02F}" dt="2020-07-09T06:13:54.183" v="651" actId="1076"/>
          <ac:picMkLst>
            <pc:docMk/>
            <pc:sldMk cId="3586644817" sldId="263"/>
            <ac:picMk id="10" creationId="{90C33CD3-ECCB-7C44-B303-84895957224C}"/>
          </ac:picMkLst>
        </pc:picChg>
        <pc:picChg chg="add del mod">
          <ac:chgData name="Sam Holmstrom" userId="08b3842e5eaaf056" providerId="LiveId" clId="{8E72FE68-1F2C-9A44-AFE9-43417588D02F}" dt="2020-07-09T05:08:18.487" v="138" actId="478"/>
          <ac:picMkLst>
            <pc:docMk/>
            <pc:sldMk cId="3586644817" sldId="263"/>
            <ac:picMk id="11" creationId="{C93894CC-7A15-2647-BA58-4FAAE8EB214B}"/>
          </ac:picMkLst>
        </pc:picChg>
        <pc:picChg chg="add del">
          <ac:chgData name="Sam Holmstrom" userId="08b3842e5eaaf056" providerId="LiveId" clId="{8E72FE68-1F2C-9A44-AFE9-43417588D02F}" dt="2020-07-09T04:45:36.847" v="13"/>
          <ac:picMkLst>
            <pc:docMk/>
            <pc:sldMk cId="3586644817" sldId="263"/>
            <ac:picMk id="14" creationId="{7F3B130E-ECC0-204B-8EA7-3B28A8C5CF30}"/>
          </ac:picMkLst>
        </pc:picChg>
        <pc:picChg chg="add mod">
          <ac:chgData name="Sam Holmstrom" userId="08b3842e5eaaf056" providerId="LiveId" clId="{8E72FE68-1F2C-9A44-AFE9-43417588D02F}" dt="2020-07-09T06:13:54.183" v="651" actId="1076"/>
          <ac:picMkLst>
            <pc:docMk/>
            <pc:sldMk cId="3586644817" sldId="263"/>
            <ac:picMk id="15" creationId="{D1C8662C-2230-EF48-A3D8-EDFCF6B5D79D}"/>
          </ac:picMkLst>
        </pc:picChg>
        <pc:picChg chg="add mod">
          <ac:chgData name="Sam Holmstrom" userId="08b3842e5eaaf056" providerId="LiveId" clId="{8E72FE68-1F2C-9A44-AFE9-43417588D02F}" dt="2020-07-09T06:13:54.183" v="651" actId="1076"/>
          <ac:picMkLst>
            <pc:docMk/>
            <pc:sldMk cId="3586644817" sldId="263"/>
            <ac:picMk id="17" creationId="{6C0FC730-8AEB-434F-8ECA-09F065AE8A53}"/>
          </ac:picMkLst>
        </pc:picChg>
        <pc:picChg chg="add mod">
          <ac:chgData name="Sam Holmstrom" userId="08b3842e5eaaf056" providerId="LiveId" clId="{8E72FE68-1F2C-9A44-AFE9-43417588D02F}" dt="2020-07-09T06:13:54.183" v="651" actId="1076"/>
          <ac:picMkLst>
            <pc:docMk/>
            <pc:sldMk cId="3586644817" sldId="263"/>
            <ac:picMk id="18" creationId="{E60F25B5-FC50-3240-A1CA-BD43F5825EBA}"/>
          </ac:picMkLst>
        </pc:picChg>
        <pc:picChg chg="add del mod">
          <ac:chgData name="Sam Holmstrom" userId="08b3842e5eaaf056" providerId="LiveId" clId="{8E72FE68-1F2C-9A44-AFE9-43417588D02F}" dt="2020-07-09T05:30:27.594" v="253" actId="21"/>
          <ac:picMkLst>
            <pc:docMk/>
            <pc:sldMk cId="3586644817" sldId="263"/>
            <ac:picMk id="20" creationId="{3161F3A0-5524-CD4D-9B36-057D618CAEFA}"/>
          </ac:picMkLst>
        </pc:picChg>
        <pc:picChg chg="add del mod">
          <ac:chgData name="Sam Holmstrom" userId="08b3842e5eaaf056" providerId="LiveId" clId="{8E72FE68-1F2C-9A44-AFE9-43417588D02F}" dt="2020-07-09T05:30:27.594" v="253" actId="21"/>
          <ac:picMkLst>
            <pc:docMk/>
            <pc:sldMk cId="3586644817" sldId="263"/>
            <ac:picMk id="21" creationId="{2A375113-C116-EF4E-B3F6-47DEB7BDC443}"/>
          </ac:picMkLst>
        </pc:picChg>
        <pc:picChg chg="add del mod">
          <ac:chgData name="Sam Holmstrom" userId="08b3842e5eaaf056" providerId="LiveId" clId="{8E72FE68-1F2C-9A44-AFE9-43417588D02F}" dt="2020-07-09T05:30:27.594" v="253" actId="21"/>
          <ac:picMkLst>
            <pc:docMk/>
            <pc:sldMk cId="3586644817" sldId="263"/>
            <ac:picMk id="22" creationId="{EA2CACC8-2D20-5544-9CC9-8C08556686B6}"/>
          </ac:picMkLst>
        </pc:picChg>
        <pc:picChg chg="add del mod">
          <ac:chgData name="Sam Holmstrom" userId="08b3842e5eaaf056" providerId="LiveId" clId="{8E72FE68-1F2C-9A44-AFE9-43417588D02F}" dt="2020-07-09T05:30:27.594" v="253" actId="21"/>
          <ac:picMkLst>
            <pc:docMk/>
            <pc:sldMk cId="3586644817" sldId="263"/>
            <ac:picMk id="23" creationId="{6BCC26C2-C758-6640-886A-8E21F139E3D0}"/>
          </ac:picMkLst>
        </pc:picChg>
        <pc:picChg chg="add del mod">
          <ac:chgData name="Sam Holmstrom" userId="08b3842e5eaaf056" providerId="LiveId" clId="{8E72FE68-1F2C-9A44-AFE9-43417588D02F}" dt="2020-07-09T06:13:10.866" v="628" actId="21"/>
          <ac:picMkLst>
            <pc:docMk/>
            <pc:sldMk cId="3586644817" sldId="263"/>
            <ac:picMk id="26" creationId="{63239EB7-FBB2-E84C-BDC6-2638E3A12BDC}"/>
          </ac:picMkLst>
        </pc:picChg>
        <pc:picChg chg="add del mod">
          <ac:chgData name="Sam Holmstrom" userId="08b3842e5eaaf056" providerId="LiveId" clId="{8E72FE68-1F2C-9A44-AFE9-43417588D02F}" dt="2020-07-09T06:13:10.866" v="628" actId="21"/>
          <ac:picMkLst>
            <pc:docMk/>
            <pc:sldMk cId="3586644817" sldId="263"/>
            <ac:picMk id="28" creationId="{BD563533-4D9D-224D-A94C-E44BEB72E6F4}"/>
          </ac:picMkLst>
        </pc:picChg>
        <pc:picChg chg="add mod">
          <ac:chgData name="Sam Holmstrom" userId="08b3842e5eaaf056" providerId="LiveId" clId="{8E72FE68-1F2C-9A44-AFE9-43417588D02F}" dt="2020-07-09T06:33:57.150" v="784" actId="1076"/>
          <ac:picMkLst>
            <pc:docMk/>
            <pc:sldMk cId="3586644817" sldId="263"/>
            <ac:picMk id="30" creationId="{C3D0ADF5-3186-1E41-93CC-7248B055B932}"/>
          </ac:picMkLst>
        </pc:picChg>
        <pc:picChg chg="add mod">
          <ac:chgData name="Sam Holmstrom" userId="08b3842e5eaaf056" providerId="LiveId" clId="{8E72FE68-1F2C-9A44-AFE9-43417588D02F}" dt="2020-07-09T06:33:57.150" v="784" actId="1076"/>
          <ac:picMkLst>
            <pc:docMk/>
            <pc:sldMk cId="3586644817" sldId="263"/>
            <ac:picMk id="31" creationId="{A81D6D81-2521-8545-9E19-107D506CFCC7}"/>
          </ac:picMkLst>
        </pc:picChg>
      </pc:sldChg>
      <pc:sldChg chg="addSp modSp ord">
        <pc:chgData name="Sam Holmstrom" userId="08b3842e5eaaf056" providerId="LiveId" clId="{8E72FE68-1F2C-9A44-AFE9-43417588D02F}" dt="2020-07-09T06:52:37.253" v="934" actId="1038"/>
        <pc:sldMkLst>
          <pc:docMk/>
          <pc:sldMk cId="863863964" sldId="264"/>
        </pc:sldMkLst>
        <pc:spChg chg="add mod">
          <ac:chgData name="Sam Holmstrom" userId="08b3842e5eaaf056" providerId="LiveId" clId="{8E72FE68-1F2C-9A44-AFE9-43417588D02F}" dt="2020-07-09T06:52:37.253" v="934" actId="1038"/>
          <ac:spMkLst>
            <pc:docMk/>
            <pc:sldMk cId="863863964" sldId="264"/>
            <ac:spMk id="6" creationId="{81AADE88-F0AC-6B47-9DB8-D3B506EE5A32}"/>
          </ac:spMkLst>
        </pc:spChg>
        <pc:spChg chg="add mod">
          <ac:chgData name="Sam Holmstrom" userId="08b3842e5eaaf056" providerId="LiveId" clId="{8E72FE68-1F2C-9A44-AFE9-43417588D02F}" dt="2020-07-09T06:52:37.253" v="934" actId="1038"/>
          <ac:spMkLst>
            <pc:docMk/>
            <pc:sldMk cId="863863964" sldId="264"/>
            <ac:spMk id="7" creationId="{890BEC86-FA2A-8542-96C8-BBD917FA7F78}"/>
          </ac:spMkLst>
        </pc:spChg>
        <pc:spChg chg="add mod">
          <ac:chgData name="Sam Holmstrom" userId="08b3842e5eaaf056" providerId="LiveId" clId="{8E72FE68-1F2C-9A44-AFE9-43417588D02F}" dt="2020-07-09T06:52:37.253" v="934" actId="1038"/>
          <ac:spMkLst>
            <pc:docMk/>
            <pc:sldMk cId="863863964" sldId="264"/>
            <ac:spMk id="12" creationId="{AE75842A-3629-8F49-8808-57FFA4CF0A62}"/>
          </ac:spMkLst>
        </pc:spChg>
        <pc:spChg chg="add mod">
          <ac:chgData name="Sam Holmstrom" userId="08b3842e5eaaf056" providerId="LiveId" clId="{8E72FE68-1F2C-9A44-AFE9-43417588D02F}" dt="2020-07-09T06:52:37.253" v="934" actId="1038"/>
          <ac:spMkLst>
            <pc:docMk/>
            <pc:sldMk cId="863863964" sldId="264"/>
            <ac:spMk id="13" creationId="{D095EC19-0649-264C-A8D6-DB519E45E4E9}"/>
          </ac:spMkLst>
        </pc:spChg>
        <pc:spChg chg="add mod">
          <ac:chgData name="Sam Holmstrom" userId="08b3842e5eaaf056" providerId="LiveId" clId="{8E72FE68-1F2C-9A44-AFE9-43417588D02F}" dt="2020-07-09T06:52:37.253" v="934" actId="1038"/>
          <ac:spMkLst>
            <pc:docMk/>
            <pc:sldMk cId="863863964" sldId="264"/>
            <ac:spMk id="15" creationId="{0E563159-B493-6D47-96F1-BA0320EB06F6}"/>
          </ac:spMkLst>
        </pc:spChg>
        <pc:spChg chg="add mod">
          <ac:chgData name="Sam Holmstrom" userId="08b3842e5eaaf056" providerId="LiveId" clId="{8E72FE68-1F2C-9A44-AFE9-43417588D02F}" dt="2020-07-09T06:52:37.253" v="934" actId="1038"/>
          <ac:spMkLst>
            <pc:docMk/>
            <pc:sldMk cId="863863964" sldId="264"/>
            <ac:spMk id="17" creationId="{B414E2FB-3D9A-2644-828A-6F87D72460C5}"/>
          </ac:spMkLst>
        </pc:spChg>
        <pc:picChg chg="add mod">
          <ac:chgData name="Sam Holmstrom" userId="08b3842e5eaaf056" providerId="LiveId" clId="{8E72FE68-1F2C-9A44-AFE9-43417588D02F}" dt="2020-07-09T06:52:37.253" v="934" actId="1038"/>
          <ac:picMkLst>
            <pc:docMk/>
            <pc:sldMk cId="863863964" sldId="264"/>
            <ac:picMk id="2" creationId="{97BAFEFB-7A74-EF41-B671-CEBCC88DFDCE}"/>
          </ac:picMkLst>
        </pc:picChg>
        <pc:picChg chg="add mod">
          <ac:chgData name="Sam Holmstrom" userId="08b3842e5eaaf056" providerId="LiveId" clId="{8E72FE68-1F2C-9A44-AFE9-43417588D02F}" dt="2020-07-09T06:52:37.253" v="934" actId="1038"/>
          <ac:picMkLst>
            <pc:docMk/>
            <pc:sldMk cId="863863964" sldId="264"/>
            <ac:picMk id="3" creationId="{0ADAC459-8C3F-134D-A4D5-A19AE634EB37}"/>
          </ac:picMkLst>
        </pc:picChg>
        <pc:picChg chg="add mod">
          <ac:chgData name="Sam Holmstrom" userId="08b3842e5eaaf056" providerId="LiveId" clId="{8E72FE68-1F2C-9A44-AFE9-43417588D02F}" dt="2020-07-09T06:52:37.253" v="934" actId="1038"/>
          <ac:picMkLst>
            <pc:docMk/>
            <pc:sldMk cId="863863964" sldId="264"/>
            <ac:picMk id="4" creationId="{FBD5EB11-2BB3-D740-B0DF-10A4F556EB46}"/>
          </ac:picMkLst>
        </pc:picChg>
        <pc:picChg chg="add mod">
          <ac:chgData name="Sam Holmstrom" userId="08b3842e5eaaf056" providerId="LiveId" clId="{8E72FE68-1F2C-9A44-AFE9-43417588D02F}" dt="2020-07-09T06:52:37.253" v="934" actId="1038"/>
          <ac:picMkLst>
            <pc:docMk/>
            <pc:sldMk cId="863863964" sldId="264"/>
            <ac:picMk id="5" creationId="{593BA11F-0A72-6D40-8203-8B5545EA0E52}"/>
          </ac:picMkLst>
        </pc:picChg>
        <pc:picChg chg="add mod">
          <ac:chgData name="Sam Holmstrom" userId="08b3842e5eaaf056" providerId="LiveId" clId="{8E72FE68-1F2C-9A44-AFE9-43417588D02F}" dt="2020-07-09T06:52:37.253" v="934" actId="1038"/>
          <ac:picMkLst>
            <pc:docMk/>
            <pc:sldMk cId="863863964" sldId="264"/>
            <ac:picMk id="8" creationId="{147ED9E0-8078-7740-B4C3-557D2DC3B397}"/>
          </ac:picMkLst>
        </pc:picChg>
        <pc:picChg chg="add mod">
          <ac:chgData name="Sam Holmstrom" userId="08b3842e5eaaf056" providerId="LiveId" clId="{8E72FE68-1F2C-9A44-AFE9-43417588D02F}" dt="2020-07-09T06:52:37.253" v="934" actId="1038"/>
          <ac:picMkLst>
            <pc:docMk/>
            <pc:sldMk cId="863863964" sldId="264"/>
            <ac:picMk id="9" creationId="{6AE22CE8-219A-C04F-9CFD-E578ED0F0DCF}"/>
          </ac:picMkLst>
        </pc:picChg>
        <pc:picChg chg="add mod">
          <ac:chgData name="Sam Holmstrom" userId="08b3842e5eaaf056" providerId="LiveId" clId="{8E72FE68-1F2C-9A44-AFE9-43417588D02F}" dt="2020-07-09T06:52:37.253" v="934" actId="1038"/>
          <ac:picMkLst>
            <pc:docMk/>
            <pc:sldMk cId="863863964" sldId="264"/>
            <ac:picMk id="10" creationId="{06A6307C-7266-DC45-B38A-C4D07295032C}"/>
          </ac:picMkLst>
        </pc:picChg>
        <pc:picChg chg="add mod">
          <ac:chgData name="Sam Holmstrom" userId="08b3842e5eaaf056" providerId="LiveId" clId="{8E72FE68-1F2C-9A44-AFE9-43417588D02F}" dt="2020-07-09T06:52:37.253" v="934" actId="1038"/>
          <ac:picMkLst>
            <pc:docMk/>
            <pc:sldMk cId="863863964" sldId="264"/>
            <ac:picMk id="11" creationId="{2BCAF2DA-725D-BD4F-A352-FDBD4810B943}"/>
          </ac:picMkLst>
        </pc:picChg>
        <pc:picChg chg="add mod">
          <ac:chgData name="Sam Holmstrom" userId="08b3842e5eaaf056" providerId="LiveId" clId="{8E72FE68-1F2C-9A44-AFE9-43417588D02F}" dt="2020-07-09T06:52:37.253" v="934" actId="1038"/>
          <ac:picMkLst>
            <pc:docMk/>
            <pc:sldMk cId="863863964" sldId="264"/>
            <ac:picMk id="14" creationId="{4087A44C-3E43-C141-ACAA-B9E4D79F8CCC}"/>
          </ac:picMkLst>
        </pc:picChg>
        <pc:picChg chg="add mod">
          <ac:chgData name="Sam Holmstrom" userId="08b3842e5eaaf056" providerId="LiveId" clId="{8E72FE68-1F2C-9A44-AFE9-43417588D02F}" dt="2020-07-09T06:52:37.253" v="934" actId="1038"/>
          <ac:picMkLst>
            <pc:docMk/>
            <pc:sldMk cId="863863964" sldId="264"/>
            <ac:picMk id="16" creationId="{A5C19754-43C7-1548-AC2F-52BC61D9DC7D}"/>
          </ac:picMkLst>
        </pc:picChg>
        <pc:picChg chg="add mod">
          <ac:chgData name="Sam Holmstrom" userId="08b3842e5eaaf056" providerId="LiveId" clId="{8E72FE68-1F2C-9A44-AFE9-43417588D02F}" dt="2020-07-09T06:52:37.253" v="934" actId="1038"/>
          <ac:picMkLst>
            <pc:docMk/>
            <pc:sldMk cId="863863964" sldId="264"/>
            <ac:picMk id="18" creationId="{BEDBC51E-CF56-A94C-9702-27294B48F8B6}"/>
          </ac:picMkLst>
        </pc:picChg>
        <pc:picChg chg="add mod">
          <ac:chgData name="Sam Holmstrom" userId="08b3842e5eaaf056" providerId="LiveId" clId="{8E72FE68-1F2C-9A44-AFE9-43417588D02F}" dt="2020-07-09T06:52:37.253" v="934" actId="1038"/>
          <ac:picMkLst>
            <pc:docMk/>
            <pc:sldMk cId="863863964" sldId="264"/>
            <ac:picMk id="19" creationId="{893BE72E-D5D5-BA4C-B97D-450C8B727535}"/>
          </ac:picMkLst>
        </pc:picChg>
      </pc:sldChg>
      <pc:sldChg chg="addSp delSp modSp ord">
        <pc:chgData name="Sam Holmstrom" userId="08b3842e5eaaf056" providerId="LiveId" clId="{8E72FE68-1F2C-9A44-AFE9-43417588D02F}" dt="2020-07-09T07:00:23.312" v="970" actId="1076"/>
        <pc:sldMkLst>
          <pc:docMk/>
          <pc:sldMk cId="966515305" sldId="265"/>
        </pc:sldMkLst>
        <pc:spChg chg="add mod">
          <ac:chgData name="Sam Holmstrom" userId="08b3842e5eaaf056" providerId="LiveId" clId="{8E72FE68-1F2C-9A44-AFE9-43417588D02F}" dt="2020-07-09T07:00:23.312" v="970" actId="1076"/>
          <ac:spMkLst>
            <pc:docMk/>
            <pc:sldMk cId="966515305" sldId="265"/>
            <ac:spMk id="7" creationId="{10081C25-203B-6744-A486-C08999FEA05D}"/>
          </ac:spMkLst>
        </pc:spChg>
        <pc:spChg chg="add mod">
          <ac:chgData name="Sam Holmstrom" userId="08b3842e5eaaf056" providerId="LiveId" clId="{8E72FE68-1F2C-9A44-AFE9-43417588D02F}" dt="2020-07-09T07:00:23.312" v="970" actId="1076"/>
          <ac:spMkLst>
            <pc:docMk/>
            <pc:sldMk cId="966515305" sldId="265"/>
            <ac:spMk id="9" creationId="{0FCC854E-DF0A-3E46-A0F4-C4ED764D48EF}"/>
          </ac:spMkLst>
        </pc:spChg>
        <pc:spChg chg="add del mod">
          <ac:chgData name="Sam Holmstrom" userId="08b3842e5eaaf056" providerId="LiveId" clId="{8E72FE68-1F2C-9A44-AFE9-43417588D02F}" dt="2020-07-09T06:35:04.998" v="824" actId="21"/>
          <ac:spMkLst>
            <pc:docMk/>
            <pc:sldMk cId="966515305" sldId="265"/>
            <ac:spMk id="13" creationId="{F42669D1-86DB-4D44-A801-3D2C0CCF8669}"/>
          </ac:spMkLst>
        </pc:spChg>
        <pc:spChg chg="add del mod">
          <ac:chgData name="Sam Holmstrom" userId="08b3842e5eaaf056" providerId="LiveId" clId="{8E72FE68-1F2C-9A44-AFE9-43417588D02F}" dt="2020-07-09T06:35:04.998" v="824" actId="21"/>
          <ac:spMkLst>
            <pc:docMk/>
            <pc:sldMk cId="966515305" sldId="265"/>
            <ac:spMk id="14" creationId="{9985BB15-BCEA-6247-BA3A-CBE53309111D}"/>
          </ac:spMkLst>
        </pc:spChg>
        <pc:picChg chg="add del mod">
          <ac:chgData name="Sam Holmstrom" userId="08b3842e5eaaf056" providerId="LiveId" clId="{8E72FE68-1F2C-9A44-AFE9-43417588D02F}" dt="2020-07-09T05:47:18.506" v="313" actId="478"/>
          <ac:picMkLst>
            <pc:docMk/>
            <pc:sldMk cId="966515305" sldId="265"/>
            <ac:picMk id="2" creationId="{79D2EFA3-B7CD-7444-9AD5-FC19328E3A7D}"/>
          </ac:picMkLst>
        </pc:picChg>
        <pc:picChg chg="add del mod">
          <ac:chgData name="Sam Holmstrom" userId="08b3842e5eaaf056" providerId="LiveId" clId="{8E72FE68-1F2C-9A44-AFE9-43417588D02F}" dt="2020-07-09T05:47:18.506" v="313" actId="478"/>
          <ac:picMkLst>
            <pc:docMk/>
            <pc:sldMk cId="966515305" sldId="265"/>
            <ac:picMk id="3" creationId="{7F3AB0E3-EF64-D34F-BAEB-70FC3F243AA3}"/>
          </ac:picMkLst>
        </pc:picChg>
        <pc:picChg chg="add del mod">
          <ac:chgData name="Sam Holmstrom" userId="08b3842e5eaaf056" providerId="LiveId" clId="{8E72FE68-1F2C-9A44-AFE9-43417588D02F}" dt="2020-07-09T05:47:18.506" v="313" actId="478"/>
          <ac:picMkLst>
            <pc:docMk/>
            <pc:sldMk cId="966515305" sldId="265"/>
            <ac:picMk id="4" creationId="{366E66BA-D142-6C48-B52D-690467861146}"/>
          </ac:picMkLst>
        </pc:picChg>
        <pc:picChg chg="add del mod">
          <ac:chgData name="Sam Holmstrom" userId="08b3842e5eaaf056" providerId="LiveId" clId="{8E72FE68-1F2C-9A44-AFE9-43417588D02F}" dt="2020-07-09T06:43:12.432" v="877" actId="478"/>
          <ac:picMkLst>
            <pc:docMk/>
            <pc:sldMk cId="966515305" sldId="265"/>
            <ac:picMk id="5" creationId="{04843A49-C03D-0144-9D54-7503F997BAC9}"/>
          </ac:picMkLst>
        </pc:picChg>
        <pc:picChg chg="add del mod">
          <ac:chgData name="Sam Holmstrom" userId="08b3842e5eaaf056" providerId="LiveId" clId="{8E72FE68-1F2C-9A44-AFE9-43417588D02F}" dt="2020-07-09T06:43:12.432" v="877" actId="478"/>
          <ac:picMkLst>
            <pc:docMk/>
            <pc:sldMk cId="966515305" sldId="265"/>
            <ac:picMk id="6" creationId="{C17D6CD0-3EC2-A149-9F72-A8B398418F96}"/>
          </ac:picMkLst>
        </pc:picChg>
        <pc:picChg chg="add del mod">
          <ac:chgData name="Sam Holmstrom" userId="08b3842e5eaaf056" providerId="LiveId" clId="{8E72FE68-1F2C-9A44-AFE9-43417588D02F}" dt="2020-07-09T06:43:12.432" v="877" actId="478"/>
          <ac:picMkLst>
            <pc:docMk/>
            <pc:sldMk cId="966515305" sldId="265"/>
            <ac:picMk id="8" creationId="{878A4ADC-4CEA-8540-B7D5-C8FF4979295A}"/>
          </ac:picMkLst>
        </pc:picChg>
        <pc:picChg chg="add del mod">
          <ac:chgData name="Sam Holmstrom" userId="08b3842e5eaaf056" providerId="LiveId" clId="{8E72FE68-1F2C-9A44-AFE9-43417588D02F}" dt="2020-07-09T06:43:12.432" v="877" actId="478"/>
          <ac:picMkLst>
            <pc:docMk/>
            <pc:sldMk cId="966515305" sldId="265"/>
            <ac:picMk id="10" creationId="{EC259573-A642-854A-950A-5E158A79B519}"/>
          </ac:picMkLst>
        </pc:picChg>
        <pc:picChg chg="add del mod">
          <ac:chgData name="Sam Holmstrom" userId="08b3842e5eaaf056" providerId="LiveId" clId="{8E72FE68-1F2C-9A44-AFE9-43417588D02F}" dt="2020-07-09T06:35:04.998" v="824" actId="21"/>
          <ac:picMkLst>
            <pc:docMk/>
            <pc:sldMk cId="966515305" sldId="265"/>
            <ac:picMk id="11" creationId="{5F7663C3-0B44-784F-A484-DF4DE1AB0D87}"/>
          </ac:picMkLst>
        </pc:picChg>
        <pc:picChg chg="add del mod">
          <ac:chgData name="Sam Holmstrom" userId="08b3842e5eaaf056" providerId="LiveId" clId="{8E72FE68-1F2C-9A44-AFE9-43417588D02F}" dt="2020-07-09T06:35:04.998" v="824" actId="21"/>
          <ac:picMkLst>
            <pc:docMk/>
            <pc:sldMk cId="966515305" sldId="265"/>
            <ac:picMk id="12" creationId="{0C161F65-FB77-7845-AA65-B53421C30590}"/>
          </ac:picMkLst>
        </pc:picChg>
        <pc:picChg chg="add del mod">
          <ac:chgData name="Sam Holmstrom" userId="08b3842e5eaaf056" providerId="LiveId" clId="{8E72FE68-1F2C-9A44-AFE9-43417588D02F}" dt="2020-07-09T06:35:04.998" v="824" actId="21"/>
          <ac:picMkLst>
            <pc:docMk/>
            <pc:sldMk cId="966515305" sldId="265"/>
            <ac:picMk id="15" creationId="{852A0AFE-A2CF-134B-9CAA-B8ED90694028}"/>
          </ac:picMkLst>
        </pc:picChg>
        <pc:picChg chg="add del mod">
          <ac:chgData name="Sam Holmstrom" userId="08b3842e5eaaf056" providerId="LiveId" clId="{8E72FE68-1F2C-9A44-AFE9-43417588D02F}" dt="2020-07-09T06:35:04.998" v="824" actId="21"/>
          <ac:picMkLst>
            <pc:docMk/>
            <pc:sldMk cId="966515305" sldId="265"/>
            <ac:picMk id="16" creationId="{9EA5A5FC-230D-B643-9730-D311E340F170}"/>
          </ac:picMkLst>
        </pc:picChg>
        <pc:picChg chg="add mod">
          <ac:chgData name="Sam Holmstrom" userId="08b3842e5eaaf056" providerId="LiveId" clId="{8E72FE68-1F2C-9A44-AFE9-43417588D02F}" dt="2020-07-09T07:00:23.312" v="970" actId="1076"/>
          <ac:picMkLst>
            <pc:docMk/>
            <pc:sldMk cId="966515305" sldId="265"/>
            <ac:picMk id="17" creationId="{6CD1C821-9503-DF4B-9851-F51D45968D80}"/>
          </ac:picMkLst>
        </pc:picChg>
        <pc:picChg chg="add mod">
          <ac:chgData name="Sam Holmstrom" userId="08b3842e5eaaf056" providerId="LiveId" clId="{8E72FE68-1F2C-9A44-AFE9-43417588D02F}" dt="2020-07-09T07:00:23.312" v="970" actId="1076"/>
          <ac:picMkLst>
            <pc:docMk/>
            <pc:sldMk cId="966515305" sldId="265"/>
            <ac:picMk id="18" creationId="{5A6877D6-B893-D44C-BCFD-B622391C8A10}"/>
          </ac:picMkLst>
        </pc:picChg>
        <pc:picChg chg="add mod">
          <ac:chgData name="Sam Holmstrom" userId="08b3842e5eaaf056" providerId="LiveId" clId="{8E72FE68-1F2C-9A44-AFE9-43417588D02F}" dt="2020-07-09T07:00:23.312" v="970" actId="1076"/>
          <ac:picMkLst>
            <pc:docMk/>
            <pc:sldMk cId="966515305" sldId="265"/>
            <ac:picMk id="19" creationId="{CAEAF18B-852A-0341-A0B8-84B84F120817}"/>
          </ac:picMkLst>
        </pc:picChg>
        <pc:picChg chg="add mod">
          <ac:chgData name="Sam Holmstrom" userId="08b3842e5eaaf056" providerId="LiveId" clId="{8E72FE68-1F2C-9A44-AFE9-43417588D02F}" dt="2020-07-09T07:00:23.312" v="970" actId="1076"/>
          <ac:picMkLst>
            <pc:docMk/>
            <pc:sldMk cId="966515305" sldId="265"/>
            <ac:picMk id="20" creationId="{F9F2D965-A685-FA40-BED1-28620625493B}"/>
          </ac:picMkLst>
        </pc:picChg>
      </pc:sldChg>
      <pc:sldChg chg="addSp modSp">
        <pc:chgData name="Sam Holmstrom" userId="08b3842e5eaaf056" providerId="LiveId" clId="{8E72FE68-1F2C-9A44-AFE9-43417588D02F}" dt="2020-07-09T06:44:32.280" v="881" actId="1076"/>
        <pc:sldMkLst>
          <pc:docMk/>
          <pc:sldMk cId="2911526365" sldId="266"/>
        </pc:sldMkLst>
        <pc:spChg chg="add mod">
          <ac:chgData name="Sam Holmstrom" userId="08b3842e5eaaf056" providerId="LiveId" clId="{8E72FE68-1F2C-9A44-AFE9-43417588D02F}" dt="2020-07-09T06:44:29.189" v="880" actId="1076"/>
          <ac:spMkLst>
            <pc:docMk/>
            <pc:sldMk cId="2911526365" sldId="266"/>
            <ac:spMk id="4" creationId="{F74AE38F-A2C7-E04E-92C7-883036421AEE}"/>
          </ac:spMkLst>
        </pc:spChg>
        <pc:spChg chg="add mod">
          <ac:chgData name="Sam Holmstrom" userId="08b3842e5eaaf056" providerId="LiveId" clId="{8E72FE68-1F2C-9A44-AFE9-43417588D02F}" dt="2020-07-09T06:44:29.189" v="880" actId="1076"/>
          <ac:spMkLst>
            <pc:docMk/>
            <pc:sldMk cId="2911526365" sldId="266"/>
            <ac:spMk id="5" creationId="{04F6011A-064C-E742-8241-30349873D64C}"/>
          </ac:spMkLst>
        </pc:spChg>
        <pc:spChg chg="add mod">
          <ac:chgData name="Sam Holmstrom" userId="08b3842e5eaaf056" providerId="LiveId" clId="{8E72FE68-1F2C-9A44-AFE9-43417588D02F}" dt="2020-07-09T06:43:37.970" v="879" actId="1076"/>
          <ac:spMkLst>
            <pc:docMk/>
            <pc:sldMk cId="2911526365" sldId="266"/>
            <ac:spMk id="9" creationId="{67C3923F-99E1-564B-B2A9-D4AD3577C606}"/>
          </ac:spMkLst>
        </pc:spChg>
        <pc:picChg chg="add mod">
          <ac:chgData name="Sam Holmstrom" userId="08b3842e5eaaf056" providerId="LiveId" clId="{8E72FE68-1F2C-9A44-AFE9-43417588D02F}" dt="2020-07-09T06:44:29.189" v="880" actId="1076"/>
          <ac:picMkLst>
            <pc:docMk/>
            <pc:sldMk cId="2911526365" sldId="266"/>
            <ac:picMk id="2" creationId="{EB7401F7-FA38-0748-BD55-23147E51B009}"/>
          </ac:picMkLst>
        </pc:picChg>
        <pc:picChg chg="add mod">
          <ac:chgData name="Sam Holmstrom" userId="08b3842e5eaaf056" providerId="LiveId" clId="{8E72FE68-1F2C-9A44-AFE9-43417588D02F}" dt="2020-07-09T06:44:29.189" v="880" actId="1076"/>
          <ac:picMkLst>
            <pc:docMk/>
            <pc:sldMk cId="2911526365" sldId="266"/>
            <ac:picMk id="3" creationId="{3DD8C6AE-E85A-3644-B55A-4B3B52A75D24}"/>
          </ac:picMkLst>
        </pc:picChg>
        <pc:picChg chg="add mod">
          <ac:chgData name="Sam Holmstrom" userId="08b3842e5eaaf056" providerId="LiveId" clId="{8E72FE68-1F2C-9A44-AFE9-43417588D02F}" dt="2020-07-09T06:44:29.189" v="880" actId="1076"/>
          <ac:picMkLst>
            <pc:docMk/>
            <pc:sldMk cId="2911526365" sldId="266"/>
            <ac:picMk id="6" creationId="{A39998DB-0104-6D45-AFC7-6762FCCFF9CB}"/>
          </ac:picMkLst>
        </pc:picChg>
        <pc:picChg chg="add mod">
          <ac:chgData name="Sam Holmstrom" userId="08b3842e5eaaf056" providerId="LiveId" clId="{8E72FE68-1F2C-9A44-AFE9-43417588D02F}" dt="2020-07-09T06:44:29.189" v="880" actId="1076"/>
          <ac:picMkLst>
            <pc:docMk/>
            <pc:sldMk cId="2911526365" sldId="266"/>
            <ac:picMk id="7" creationId="{F131D9A8-56A6-E34D-86FC-D15460F27580}"/>
          </ac:picMkLst>
        </pc:picChg>
        <pc:picChg chg="add mod">
          <ac:chgData name="Sam Holmstrom" userId="08b3842e5eaaf056" providerId="LiveId" clId="{8E72FE68-1F2C-9A44-AFE9-43417588D02F}" dt="2020-07-09T06:44:32.280" v="881" actId="1076"/>
          <ac:picMkLst>
            <pc:docMk/>
            <pc:sldMk cId="2911526365" sldId="266"/>
            <ac:picMk id="8" creationId="{65645370-4E54-8C44-AF5E-63D169D00B1C}"/>
          </ac:picMkLst>
        </pc:picChg>
        <pc:picChg chg="add mod">
          <ac:chgData name="Sam Holmstrom" userId="08b3842e5eaaf056" providerId="LiveId" clId="{8E72FE68-1F2C-9A44-AFE9-43417588D02F}" dt="2020-07-09T06:43:37.970" v="879" actId="1076"/>
          <ac:picMkLst>
            <pc:docMk/>
            <pc:sldMk cId="2911526365" sldId="266"/>
            <ac:picMk id="10" creationId="{EC30E92E-A3D9-344D-8529-7F7D2440B250}"/>
          </ac:picMkLst>
        </pc:picChg>
      </pc:sldChg>
      <pc:sldChg chg="addSp modSp ord">
        <pc:chgData name="Sam Holmstrom" userId="08b3842e5eaaf056" providerId="LiveId" clId="{8E72FE68-1F2C-9A44-AFE9-43417588D02F}" dt="2020-07-09T06:31:59.662" v="751" actId="20577"/>
        <pc:sldMkLst>
          <pc:docMk/>
          <pc:sldMk cId="2982374490" sldId="267"/>
        </pc:sldMkLst>
        <pc:spChg chg="add mod">
          <ac:chgData name="Sam Holmstrom" userId="08b3842e5eaaf056" providerId="LiveId" clId="{8E72FE68-1F2C-9A44-AFE9-43417588D02F}" dt="2020-07-09T06:31:59.662" v="751" actId="20577"/>
          <ac:spMkLst>
            <pc:docMk/>
            <pc:sldMk cId="2982374490" sldId="267"/>
            <ac:spMk id="21" creationId="{17D02682-3184-4B45-BA3B-19071F013845}"/>
          </ac:spMkLst>
        </pc:spChg>
      </pc:sldChg>
      <pc:sldChg chg="addSp delSp modSp ord">
        <pc:chgData name="Sam Holmstrom" userId="08b3842e5eaaf056" providerId="LiveId" clId="{8E72FE68-1F2C-9A44-AFE9-43417588D02F}" dt="2020-07-09T06:32:42.457" v="781" actId="20577"/>
        <pc:sldMkLst>
          <pc:docMk/>
          <pc:sldMk cId="3952543695" sldId="268"/>
        </pc:sldMkLst>
        <pc:spChg chg="add mod">
          <ac:chgData name="Sam Holmstrom" userId="08b3842e5eaaf056" providerId="LiveId" clId="{8E72FE68-1F2C-9A44-AFE9-43417588D02F}" dt="2020-07-09T06:32:42.457" v="781" actId="20577"/>
          <ac:spMkLst>
            <pc:docMk/>
            <pc:sldMk cId="3952543695" sldId="268"/>
            <ac:spMk id="22" creationId="{1298D945-D77B-5740-A1D8-9BBDBB2DA13C}"/>
          </ac:spMkLst>
        </pc:spChg>
        <pc:picChg chg="add mod">
          <ac:chgData name="Sam Holmstrom" userId="08b3842e5eaaf056" providerId="LiveId" clId="{8E72FE68-1F2C-9A44-AFE9-43417588D02F}" dt="2020-07-09T04:45:47.188" v="15" actId="1076"/>
          <ac:picMkLst>
            <pc:docMk/>
            <pc:sldMk cId="3952543695" sldId="268"/>
            <ac:picMk id="2" creationId="{F5B259F6-B6A7-6841-8044-4C0CDC526A6A}"/>
          </ac:picMkLst>
        </pc:picChg>
        <pc:picChg chg="add del mod">
          <ac:chgData name="Sam Holmstrom" userId="08b3842e5eaaf056" providerId="LiveId" clId="{8E72FE68-1F2C-9A44-AFE9-43417588D02F}" dt="2020-07-09T04:47:48.185" v="19" actId="478"/>
          <ac:picMkLst>
            <pc:docMk/>
            <pc:sldMk cId="3952543695" sldId="268"/>
            <ac:picMk id="4" creationId="{E4DDE94C-E7A7-FB4C-B1D4-B6C7C93E881E}"/>
          </ac:picMkLst>
        </pc:picChg>
        <pc:picChg chg="add mod">
          <ac:chgData name="Sam Holmstrom" userId="08b3842e5eaaf056" providerId="LiveId" clId="{8E72FE68-1F2C-9A44-AFE9-43417588D02F}" dt="2020-07-09T04:50:52.383" v="41" actId="1076"/>
          <ac:picMkLst>
            <pc:docMk/>
            <pc:sldMk cId="3952543695" sldId="268"/>
            <ac:picMk id="6" creationId="{6D399CEF-6774-A14F-9772-D0C925B0D870}"/>
          </ac:picMkLst>
        </pc:picChg>
        <pc:picChg chg="add mod">
          <ac:chgData name="Sam Holmstrom" userId="08b3842e5eaaf056" providerId="LiveId" clId="{8E72FE68-1F2C-9A44-AFE9-43417588D02F}" dt="2020-07-09T04:50:47.507" v="40" actId="1036"/>
          <ac:picMkLst>
            <pc:docMk/>
            <pc:sldMk cId="3952543695" sldId="268"/>
            <ac:picMk id="7" creationId="{294D9302-93E6-0745-A96B-181CC0718334}"/>
          </ac:picMkLst>
        </pc:picChg>
        <pc:picChg chg="add mod">
          <ac:chgData name="Sam Holmstrom" userId="08b3842e5eaaf056" providerId="LiveId" clId="{8E72FE68-1F2C-9A44-AFE9-43417588D02F}" dt="2020-07-09T04:50:41.362" v="35" actId="1076"/>
          <ac:picMkLst>
            <pc:docMk/>
            <pc:sldMk cId="3952543695" sldId="268"/>
            <ac:picMk id="8" creationId="{220C564E-7EF1-6543-A796-C57020A4F188}"/>
          </ac:picMkLst>
        </pc:picChg>
        <pc:picChg chg="add mod">
          <ac:chgData name="Sam Holmstrom" userId="08b3842e5eaaf056" providerId="LiveId" clId="{8E72FE68-1F2C-9A44-AFE9-43417588D02F}" dt="2020-07-09T04:50:29.040" v="32" actId="1076"/>
          <ac:picMkLst>
            <pc:docMk/>
            <pc:sldMk cId="3952543695" sldId="268"/>
            <ac:picMk id="19" creationId="{BDC8E2BC-9BC1-7F4F-8064-65C64793229C}"/>
          </ac:picMkLst>
        </pc:picChg>
        <pc:picChg chg="add mod">
          <ac:chgData name="Sam Holmstrom" userId="08b3842e5eaaf056" providerId="LiveId" clId="{8E72FE68-1F2C-9A44-AFE9-43417588D02F}" dt="2020-07-09T04:50:37.301" v="34" actId="1076"/>
          <ac:picMkLst>
            <pc:docMk/>
            <pc:sldMk cId="3952543695" sldId="268"/>
            <ac:picMk id="20" creationId="{7FEC19AB-2821-6848-861C-C6CFE69B22A2}"/>
          </ac:picMkLst>
        </pc:picChg>
        <pc:picChg chg="add mod">
          <ac:chgData name="Sam Holmstrom" userId="08b3842e5eaaf056" providerId="LiveId" clId="{8E72FE68-1F2C-9A44-AFE9-43417588D02F}" dt="2020-07-09T04:50:41.362" v="35" actId="1076"/>
          <ac:picMkLst>
            <pc:docMk/>
            <pc:sldMk cId="3952543695" sldId="268"/>
            <ac:picMk id="21" creationId="{519A48CD-B916-5F41-9E71-ED313E71A054}"/>
          </ac:picMkLst>
        </pc:picChg>
      </pc:sldChg>
      <pc:sldChg chg="addSp delSp modSp add ord">
        <pc:chgData name="Sam Holmstrom" userId="08b3842e5eaaf056" providerId="LiveId" clId="{8E72FE68-1F2C-9A44-AFE9-43417588D02F}" dt="2020-07-09T06:32:33.839" v="771" actId="20577"/>
        <pc:sldMkLst>
          <pc:docMk/>
          <pc:sldMk cId="561954552" sldId="269"/>
        </pc:sldMkLst>
        <pc:spChg chg="add mod">
          <ac:chgData name="Sam Holmstrom" userId="08b3842e5eaaf056" providerId="LiveId" clId="{8E72FE68-1F2C-9A44-AFE9-43417588D02F}" dt="2020-07-09T06:32:33.839" v="771" actId="20577"/>
          <ac:spMkLst>
            <pc:docMk/>
            <pc:sldMk cId="561954552" sldId="269"/>
            <ac:spMk id="41" creationId="{57033127-B76D-D240-8EAA-873444AED53E}"/>
          </ac:spMkLst>
        </pc:spChg>
        <pc:picChg chg="del">
          <ac:chgData name="Sam Holmstrom" userId="08b3842e5eaaf056" providerId="LiveId" clId="{8E72FE68-1F2C-9A44-AFE9-43417588D02F}" dt="2020-07-09T04:53:41.749" v="48" actId="478"/>
          <ac:picMkLst>
            <pc:docMk/>
            <pc:sldMk cId="561954552" sldId="269"/>
            <ac:picMk id="2" creationId="{F5B259F6-B6A7-6841-8044-4C0CDC526A6A}"/>
          </ac:picMkLst>
        </pc:picChg>
        <pc:picChg chg="del">
          <ac:chgData name="Sam Holmstrom" userId="08b3842e5eaaf056" providerId="LiveId" clId="{8E72FE68-1F2C-9A44-AFE9-43417588D02F}" dt="2020-07-09T04:53:41.749" v="48" actId="478"/>
          <ac:picMkLst>
            <pc:docMk/>
            <pc:sldMk cId="561954552" sldId="269"/>
            <ac:picMk id="3" creationId="{FDEF9FAD-972E-4E46-BF6B-6C8290CC7A6A}"/>
          </ac:picMkLst>
        </pc:picChg>
        <pc:picChg chg="add mod">
          <ac:chgData name="Sam Holmstrom" userId="08b3842e5eaaf056" providerId="LiveId" clId="{8E72FE68-1F2C-9A44-AFE9-43417588D02F}" dt="2020-07-09T04:54:00.005" v="51" actId="1076"/>
          <ac:picMkLst>
            <pc:docMk/>
            <pc:sldMk cId="561954552" sldId="269"/>
            <ac:picMk id="4" creationId="{66721B8F-9238-ED47-AA11-5947D26A63FC}"/>
          </ac:picMkLst>
        </pc:picChg>
        <pc:picChg chg="del">
          <ac:chgData name="Sam Holmstrom" userId="08b3842e5eaaf056" providerId="LiveId" clId="{8E72FE68-1F2C-9A44-AFE9-43417588D02F}" dt="2020-07-09T04:53:43.112" v="49" actId="478"/>
          <ac:picMkLst>
            <pc:docMk/>
            <pc:sldMk cId="561954552" sldId="269"/>
            <ac:picMk id="5" creationId="{F983A590-ECFA-DA4E-A614-A6869E164B17}"/>
          </ac:picMkLst>
        </pc:picChg>
        <pc:picChg chg="del">
          <ac:chgData name="Sam Holmstrom" userId="08b3842e5eaaf056" providerId="LiveId" clId="{8E72FE68-1F2C-9A44-AFE9-43417588D02F}" dt="2020-07-09T04:53:41.749" v="48" actId="478"/>
          <ac:picMkLst>
            <pc:docMk/>
            <pc:sldMk cId="561954552" sldId="269"/>
            <ac:picMk id="6" creationId="{6D399CEF-6774-A14F-9772-D0C925B0D870}"/>
          </ac:picMkLst>
        </pc:picChg>
        <pc:picChg chg="del">
          <ac:chgData name="Sam Holmstrom" userId="08b3842e5eaaf056" providerId="LiveId" clId="{8E72FE68-1F2C-9A44-AFE9-43417588D02F}" dt="2020-07-09T04:53:41.749" v="48" actId="478"/>
          <ac:picMkLst>
            <pc:docMk/>
            <pc:sldMk cId="561954552" sldId="269"/>
            <ac:picMk id="7" creationId="{294D9302-93E6-0745-A96B-181CC0718334}"/>
          </ac:picMkLst>
        </pc:picChg>
        <pc:picChg chg="del">
          <ac:chgData name="Sam Holmstrom" userId="08b3842e5eaaf056" providerId="LiveId" clId="{8E72FE68-1F2C-9A44-AFE9-43417588D02F}" dt="2020-07-09T04:53:41.749" v="48" actId="478"/>
          <ac:picMkLst>
            <pc:docMk/>
            <pc:sldMk cId="561954552" sldId="269"/>
            <ac:picMk id="8" creationId="{220C564E-7EF1-6543-A796-C57020A4F188}"/>
          </ac:picMkLst>
        </pc:picChg>
        <pc:picChg chg="add mod">
          <ac:chgData name="Sam Holmstrom" userId="08b3842e5eaaf056" providerId="LiveId" clId="{8E72FE68-1F2C-9A44-AFE9-43417588D02F}" dt="2020-07-09T04:56:00.261" v="56" actId="1076"/>
          <ac:picMkLst>
            <pc:docMk/>
            <pc:sldMk cId="561954552" sldId="269"/>
            <ac:picMk id="9" creationId="{7992619A-E16E-6F4D-AE10-A7DAF5FF0EF6}"/>
          </ac:picMkLst>
        </pc:picChg>
        <pc:picChg chg="add mod">
          <ac:chgData name="Sam Holmstrom" userId="08b3842e5eaaf056" providerId="LiveId" clId="{8E72FE68-1F2C-9A44-AFE9-43417588D02F}" dt="2020-07-09T04:55:58.090" v="55" actId="1076"/>
          <ac:picMkLst>
            <pc:docMk/>
            <pc:sldMk cId="561954552" sldId="269"/>
            <ac:picMk id="10" creationId="{DC9A4DF3-E04F-8445-A032-0FF5A3BDEB63}"/>
          </ac:picMkLst>
        </pc:picChg>
        <pc:picChg chg="add mod">
          <ac:chgData name="Sam Holmstrom" userId="08b3842e5eaaf056" providerId="LiveId" clId="{8E72FE68-1F2C-9A44-AFE9-43417588D02F}" dt="2020-07-09T04:57:22.673" v="60" actId="1076"/>
          <ac:picMkLst>
            <pc:docMk/>
            <pc:sldMk cId="561954552" sldId="269"/>
            <ac:picMk id="11" creationId="{02078CB1-AA27-EC4C-8A59-E172CBE690AE}"/>
          </ac:picMkLst>
        </pc:picChg>
        <pc:picChg chg="add mod">
          <ac:chgData name="Sam Holmstrom" userId="08b3842e5eaaf056" providerId="LiveId" clId="{8E72FE68-1F2C-9A44-AFE9-43417588D02F}" dt="2020-07-09T05:02:18.076" v="107" actId="1076"/>
          <ac:picMkLst>
            <pc:docMk/>
            <pc:sldMk cId="561954552" sldId="269"/>
            <ac:picMk id="12" creationId="{4F051E28-6BF0-FB46-9B4E-E1D7C7A6038E}"/>
          </ac:picMkLst>
        </pc:picChg>
        <pc:picChg chg="add mod">
          <ac:chgData name="Sam Holmstrom" userId="08b3842e5eaaf056" providerId="LiveId" clId="{8E72FE68-1F2C-9A44-AFE9-43417588D02F}" dt="2020-07-09T05:02:27.715" v="109" actId="1076"/>
          <ac:picMkLst>
            <pc:docMk/>
            <pc:sldMk cId="561954552" sldId="269"/>
            <ac:picMk id="13" creationId="{FA52F291-B200-774C-880A-D7171802F847}"/>
          </ac:picMkLst>
        </pc:picChg>
        <pc:picChg chg="add del">
          <ac:chgData name="Sam Holmstrom" userId="08b3842e5eaaf056" providerId="LiveId" clId="{8E72FE68-1F2C-9A44-AFE9-43417588D02F}" dt="2020-07-09T05:04:51.767" v="111" actId="478"/>
          <ac:picMkLst>
            <pc:docMk/>
            <pc:sldMk cId="561954552" sldId="269"/>
            <ac:picMk id="14" creationId="{28946EC8-1896-E04E-B586-0F4D9F6B9ABE}"/>
          </ac:picMkLst>
        </pc:picChg>
        <pc:picChg chg="del">
          <ac:chgData name="Sam Holmstrom" userId="08b3842e5eaaf056" providerId="LiveId" clId="{8E72FE68-1F2C-9A44-AFE9-43417588D02F}" dt="2020-07-09T04:53:41.749" v="48" actId="478"/>
          <ac:picMkLst>
            <pc:docMk/>
            <pc:sldMk cId="561954552" sldId="269"/>
            <ac:picMk id="19" creationId="{BDC8E2BC-9BC1-7F4F-8064-65C64793229C}"/>
          </ac:picMkLst>
        </pc:picChg>
        <pc:picChg chg="del">
          <ac:chgData name="Sam Holmstrom" userId="08b3842e5eaaf056" providerId="LiveId" clId="{8E72FE68-1F2C-9A44-AFE9-43417588D02F}" dt="2020-07-09T04:53:41.749" v="48" actId="478"/>
          <ac:picMkLst>
            <pc:docMk/>
            <pc:sldMk cId="561954552" sldId="269"/>
            <ac:picMk id="20" creationId="{7FEC19AB-2821-6848-861C-C6CFE69B22A2}"/>
          </ac:picMkLst>
        </pc:picChg>
        <pc:picChg chg="del">
          <ac:chgData name="Sam Holmstrom" userId="08b3842e5eaaf056" providerId="LiveId" clId="{8E72FE68-1F2C-9A44-AFE9-43417588D02F}" dt="2020-07-09T04:53:41.749" v="48" actId="478"/>
          <ac:picMkLst>
            <pc:docMk/>
            <pc:sldMk cId="561954552" sldId="269"/>
            <ac:picMk id="21" creationId="{519A48CD-B916-5F41-9E71-ED313E71A054}"/>
          </ac:picMkLst>
        </pc:picChg>
        <pc:picChg chg="add del mod">
          <ac:chgData name="Sam Holmstrom" userId="08b3842e5eaaf056" providerId="LiveId" clId="{8E72FE68-1F2C-9A44-AFE9-43417588D02F}" dt="2020-07-09T04:58:40.578" v="67" actId="21"/>
          <ac:picMkLst>
            <pc:docMk/>
            <pc:sldMk cId="561954552" sldId="269"/>
            <ac:picMk id="25" creationId="{21D20D0C-2C41-DE4D-A661-E9BE53C23994}"/>
          </ac:picMkLst>
        </pc:picChg>
        <pc:picChg chg="add del mod">
          <ac:chgData name="Sam Holmstrom" userId="08b3842e5eaaf056" providerId="LiveId" clId="{8E72FE68-1F2C-9A44-AFE9-43417588D02F}" dt="2020-07-09T04:58:40.578" v="67" actId="21"/>
          <ac:picMkLst>
            <pc:docMk/>
            <pc:sldMk cId="561954552" sldId="269"/>
            <ac:picMk id="26" creationId="{AE90A6BB-C8DF-064E-A2E7-8C1D452A9CDD}"/>
          </ac:picMkLst>
        </pc:picChg>
        <pc:picChg chg="add del mod">
          <ac:chgData name="Sam Holmstrom" userId="08b3842e5eaaf056" providerId="LiveId" clId="{8E72FE68-1F2C-9A44-AFE9-43417588D02F}" dt="2020-07-09T04:58:40.578" v="67" actId="21"/>
          <ac:picMkLst>
            <pc:docMk/>
            <pc:sldMk cId="561954552" sldId="269"/>
            <ac:picMk id="27" creationId="{38E27EF5-B7AB-BB43-8DDE-0CEF21E1A6C6}"/>
          </ac:picMkLst>
        </pc:picChg>
        <pc:picChg chg="add mod">
          <ac:chgData name="Sam Holmstrom" userId="08b3842e5eaaf056" providerId="LiveId" clId="{8E72FE68-1F2C-9A44-AFE9-43417588D02F}" dt="2020-07-09T04:59:08.938" v="76" actId="1037"/>
          <ac:picMkLst>
            <pc:docMk/>
            <pc:sldMk cId="561954552" sldId="269"/>
            <ac:picMk id="30" creationId="{8FA968A5-4AE5-0B40-9305-08E86D5040DF}"/>
          </ac:picMkLst>
        </pc:picChg>
        <pc:picChg chg="add mod">
          <ac:chgData name="Sam Holmstrom" userId="08b3842e5eaaf056" providerId="LiveId" clId="{8E72FE68-1F2C-9A44-AFE9-43417588D02F}" dt="2020-07-09T04:59:16.441" v="103" actId="1037"/>
          <ac:picMkLst>
            <pc:docMk/>
            <pc:sldMk cId="561954552" sldId="269"/>
            <ac:picMk id="37" creationId="{0D6315C4-18AF-164A-B9BA-58B91AB085A6}"/>
          </ac:picMkLst>
        </pc:picChg>
        <pc:picChg chg="add mod">
          <ac:chgData name="Sam Holmstrom" userId="08b3842e5eaaf056" providerId="LiveId" clId="{8E72FE68-1F2C-9A44-AFE9-43417588D02F}" dt="2020-07-09T04:59:13.376" v="92" actId="1037"/>
          <ac:picMkLst>
            <pc:docMk/>
            <pc:sldMk cId="561954552" sldId="269"/>
            <ac:picMk id="39" creationId="{5A161C4A-3DA1-8E4B-B3CF-7852AA35176B}"/>
          </ac:picMkLst>
        </pc:picChg>
      </pc:sldChg>
      <pc:sldChg chg="addSp delSp modSp add">
        <pc:chgData name="Sam Holmstrom" userId="08b3842e5eaaf056" providerId="LiveId" clId="{8E72FE68-1F2C-9A44-AFE9-43417588D02F}" dt="2020-07-09T06:07:11.077" v="564" actId="113"/>
        <pc:sldMkLst>
          <pc:docMk/>
          <pc:sldMk cId="2008955908" sldId="270"/>
        </pc:sldMkLst>
        <pc:spChg chg="add mod">
          <ac:chgData name="Sam Holmstrom" userId="08b3842e5eaaf056" providerId="LiveId" clId="{8E72FE68-1F2C-9A44-AFE9-43417588D02F}" dt="2020-07-09T06:07:11.077" v="564" actId="113"/>
          <ac:spMkLst>
            <pc:docMk/>
            <pc:sldMk cId="2008955908" sldId="270"/>
            <ac:spMk id="44" creationId="{EA6A671A-A2F7-D14E-B743-F688D8368DD0}"/>
          </ac:spMkLst>
        </pc:spChg>
        <pc:picChg chg="add mod">
          <ac:chgData name="Sam Holmstrom" userId="08b3842e5eaaf056" providerId="LiveId" clId="{8E72FE68-1F2C-9A44-AFE9-43417588D02F}" dt="2020-07-09T05:10:38.276" v="150" actId="1076"/>
          <ac:picMkLst>
            <pc:docMk/>
            <pc:sldMk cId="2008955908" sldId="270"/>
            <ac:picMk id="2" creationId="{90888D9A-29D3-5748-BE21-0D41593031B6}"/>
          </ac:picMkLst>
        </pc:picChg>
        <pc:picChg chg="add mod">
          <ac:chgData name="Sam Holmstrom" userId="08b3842e5eaaf056" providerId="LiveId" clId="{8E72FE68-1F2C-9A44-AFE9-43417588D02F}" dt="2020-07-09T05:13:36.101" v="161" actId="1037"/>
          <ac:picMkLst>
            <pc:docMk/>
            <pc:sldMk cId="2008955908" sldId="270"/>
            <ac:picMk id="3" creationId="{905BB054-B606-B740-BC9B-C221B7806576}"/>
          </ac:picMkLst>
        </pc:picChg>
        <pc:picChg chg="del">
          <ac:chgData name="Sam Holmstrom" userId="08b3842e5eaaf056" providerId="LiveId" clId="{8E72FE68-1F2C-9A44-AFE9-43417588D02F}" dt="2020-07-09T05:08:46.525" v="141" actId="478"/>
          <ac:picMkLst>
            <pc:docMk/>
            <pc:sldMk cId="2008955908" sldId="270"/>
            <ac:picMk id="4" creationId="{66721B8F-9238-ED47-AA11-5947D26A63FC}"/>
          </ac:picMkLst>
        </pc:picChg>
        <pc:picChg chg="add mod">
          <ac:chgData name="Sam Holmstrom" userId="08b3842e5eaaf056" providerId="LiveId" clId="{8E72FE68-1F2C-9A44-AFE9-43417588D02F}" dt="2020-07-09T05:14:55.217" v="174" actId="1076"/>
          <ac:picMkLst>
            <pc:docMk/>
            <pc:sldMk cId="2008955908" sldId="270"/>
            <ac:picMk id="5" creationId="{B862B6C4-9E89-2749-B566-BA93F7E314AE}"/>
          </ac:picMkLst>
        </pc:picChg>
        <pc:picChg chg="add mod">
          <ac:chgData name="Sam Holmstrom" userId="08b3842e5eaaf056" providerId="LiveId" clId="{8E72FE68-1F2C-9A44-AFE9-43417588D02F}" dt="2020-07-09T05:14:36.103" v="173" actId="1076"/>
          <ac:picMkLst>
            <pc:docMk/>
            <pc:sldMk cId="2008955908" sldId="270"/>
            <ac:picMk id="6" creationId="{5813FBC4-A64F-C54A-BB8E-CE8403AA7A04}"/>
          </ac:picMkLst>
        </pc:picChg>
        <pc:picChg chg="add mod">
          <ac:chgData name="Sam Holmstrom" userId="08b3842e5eaaf056" providerId="LiveId" clId="{8E72FE68-1F2C-9A44-AFE9-43417588D02F}" dt="2020-07-09T05:16:07.075" v="177" actId="1076"/>
          <ac:picMkLst>
            <pc:docMk/>
            <pc:sldMk cId="2008955908" sldId="270"/>
            <ac:picMk id="7" creationId="{AB6DC835-F532-EC4A-956C-9505F1B3C329}"/>
          </ac:picMkLst>
        </pc:picChg>
        <pc:picChg chg="del">
          <ac:chgData name="Sam Holmstrom" userId="08b3842e5eaaf056" providerId="LiveId" clId="{8E72FE68-1F2C-9A44-AFE9-43417588D02F}" dt="2020-07-09T05:08:46.525" v="141" actId="478"/>
          <ac:picMkLst>
            <pc:docMk/>
            <pc:sldMk cId="2008955908" sldId="270"/>
            <ac:picMk id="9" creationId="{7992619A-E16E-6F4D-AE10-A7DAF5FF0EF6}"/>
          </ac:picMkLst>
        </pc:picChg>
        <pc:picChg chg="del">
          <ac:chgData name="Sam Holmstrom" userId="08b3842e5eaaf056" providerId="LiveId" clId="{8E72FE68-1F2C-9A44-AFE9-43417588D02F}" dt="2020-07-09T05:08:46.525" v="141" actId="478"/>
          <ac:picMkLst>
            <pc:docMk/>
            <pc:sldMk cId="2008955908" sldId="270"/>
            <ac:picMk id="10" creationId="{DC9A4DF3-E04F-8445-A032-0FF5A3BDEB63}"/>
          </ac:picMkLst>
        </pc:picChg>
        <pc:picChg chg="del">
          <ac:chgData name="Sam Holmstrom" userId="08b3842e5eaaf056" providerId="LiveId" clId="{8E72FE68-1F2C-9A44-AFE9-43417588D02F}" dt="2020-07-09T05:08:46.525" v="141" actId="478"/>
          <ac:picMkLst>
            <pc:docMk/>
            <pc:sldMk cId="2008955908" sldId="270"/>
            <ac:picMk id="11" creationId="{02078CB1-AA27-EC4C-8A59-E172CBE690AE}"/>
          </ac:picMkLst>
        </pc:picChg>
        <pc:picChg chg="del">
          <ac:chgData name="Sam Holmstrom" userId="08b3842e5eaaf056" providerId="LiveId" clId="{8E72FE68-1F2C-9A44-AFE9-43417588D02F}" dt="2020-07-09T05:08:46.525" v="141" actId="478"/>
          <ac:picMkLst>
            <pc:docMk/>
            <pc:sldMk cId="2008955908" sldId="270"/>
            <ac:picMk id="12" creationId="{4F051E28-6BF0-FB46-9B4E-E1D7C7A6038E}"/>
          </ac:picMkLst>
        </pc:picChg>
        <pc:picChg chg="add del mod">
          <ac:chgData name="Sam Holmstrom" userId="08b3842e5eaaf056" providerId="LiveId" clId="{8E72FE68-1F2C-9A44-AFE9-43417588D02F}" dt="2020-07-09T05:45:19.372" v="307" actId="21"/>
          <ac:picMkLst>
            <pc:docMk/>
            <pc:sldMk cId="2008955908" sldId="270"/>
            <ac:picMk id="21" creationId="{A0712A8B-CD7A-3445-8DF8-5B4622183031}"/>
          </ac:picMkLst>
        </pc:picChg>
        <pc:picChg chg="add del mod">
          <ac:chgData name="Sam Holmstrom" userId="08b3842e5eaaf056" providerId="LiveId" clId="{8E72FE68-1F2C-9A44-AFE9-43417588D02F}" dt="2020-07-09T05:45:19.372" v="307" actId="21"/>
          <ac:picMkLst>
            <pc:docMk/>
            <pc:sldMk cId="2008955908" sldId="270"/>
            <ac:picMk id="22" creationId="{FDAD28ED-CAF5-0143-8C1E-9134816DC021}"/>
          </ac:picMkLst>
        </pc:picChg>
        <pc:picChg chg="add del mod">
          <ac:chgData name="Sam Holmstrom" userId="08b3842e5eaaf056" providerId="LiveId" clId="{8E72FE68-1F2C-9A44-AFE9-43417588D02F}" dt="2020-07-09T05:45:19.372" v="307" actId="21"/>
          <ac:picMkLst>
            <pc:docMk/>
            <pc:sldMk cId="2008955908" sldId="270"/>
            <ac:picMk id="23" creationId="{0B12CC91-94F0-3343-9E88-0D48F84E4E5D}"/>
          </ac:picMkLst>
        </pc:picChg>
        <pc:picChg chg="del">
          <ac:chgData name="Sam Holmstrom" userId="08b3842e5eaaf056" providerId="LiveId" clId="{8E72FE68-1F2C-9A44-AFE9-43417588D02F}" dt="2020-07-09T05:08:46.525" v="141" actId="478"/>
          <ac:picMkLst>
            <pc:docMk/>
            <pc:sldMk cId="2008955908" sldId="270"/>
            <ac:picMk id="30" creationId="{8FA968A5-4AE5-0B40-9305-08E86D5040DF}"/>
          </ac:picMkLst>
        </pc:picChg>
        <pc:picChg chg="del">
          <ac:chgData name="Sam Holmstrom" userId="08b3842e5eaaf056" providerId="LiveId" clId="{8E72FE68-1F2C-9A44-AFE9-43417588D02F}" dt="2020-07-09T05:08:46.525" v="141" actId="478"/>
          <ac:picMkLst>
            <pc:docMk/>
            <pc:sldMk cId="2008955908" sldId="270"/>
            <ac:picMk id="37" creationId="{0D6315C4-18AF-164A-B9BA-58B91AB085A6}"/>
          </ac:picMkLst>
        </pc:picChg>
        <pc:picChg chg="del">
          <ac:chgData name="Sam Holmstrom" userId="08b3842e5eaaf056" providerId="LiveId" clId="{8E72FE68-1F2C-9A44-AFE9-43417588D02F}" dt="2020-07-09T05:08:46.525" v="141" actId="478"/>
          <ac:picMkLst>
            <pc:docMk/>
            <pc:sldMk cId="2008955908" sldId="270"/>
            <ac:picMk id="39" creationId="{5A161C4A-3DA1-8E4B-B3CF-7852AA35176B}"/>
          </ac:picMkLst>
        </pc:picChg>
        <pc:picChg chg="add mod">
          <ac:chgData name="Sam Holmstrom" userId="08b3842e5eaaf056" providerId="LiveId" clId="{8E72FE68-1F2C-9A44-AFE9-43417588D02F}" dt="2020-07-09T05:46:24.870" v="311" actId="1076"/>
          <ac:picMkLst>
            <pc:docMk/>
            <pc:sldMk cId="2008955908" sldId="270"/>
            <ac:picMk id="41" creationId="{C33439D8-6884-2846-836E-8093ED1C73BF}"/>
          </ac:picMkLst>
        </pc:picChg>
        <pc:picChg chg="add mod">
          <ac:chgData name="Sam Holmstrom" userId="08b3842e5eaaf056" providerId="LiveId" clId="{8E72FE68-1F2C-9A44-AFE9-43417588D02F}" dt="2020-07-09T05:46:24.870" v="311" actId="1076"/>
          <ac:picMkLst>
            <pc:docMk/>
            <pc:sldMk cId="2008955908" sldId="270"/>
            <ac:picMk id="42" creationId="{9D22FD84-58D9-324B-8712-B859D28B2DB6}"/>
          </ac:picMkLst>
        </pc:picChg>
        <pc:picChg chg="add mod">
          <ac:chgData name="Sam Holmstrom" userId="08b3842e5eaaf056" providerId="LiveId" clId="{8E72FE68-1F2C-9A44-AFE9-43417588D02F}" dt="2020-07-09T05:46:29.044" v="312" actId="1076"/>
          <ac:picMkLst>
            <pc:docMk/>
            <pc:sldMk cId="2008955908" sldId="270"/>
            <ac:picMk id="43" creationId="{22731B1A-751E-3842-9D20-B8BCC3DFF17E}"/>
          </ac:picMkLst>
        </pc:picChg>
      </pc:sldChg>
      <pc:sldChg chg="addSp delSp modSp add ord">
        <pc:chgData name="Sam Holmstrom" userId="08b3842e5eaaf056" providerId="LiveId" clId="{8E72FE68-1F2C-9A44-AFE9-43417588D02F}" dt="2020-07-09T06:14:40.666" v="654" actId="113"/>
        <pc:sldMkLst>
          <pc:docMk/>
          <pc:sldMk cId="67699927" sldId="271"/>
        </pc:sldMkLst>
        <pc:spChg chg="add mod">
          <ac:chgData name="Sam Holmstrom" userId="08b3842e5eaaf056" providerId="LiveId" clId="{8E72FE68-1F2C-9A44-AFE9-43417588D02F}" dt="2020-07-09T06:14:40.666" v="654" actId="113"/>
          <ac:spMkLst>
            <pc:docMk/>
            <pc:sldMk cId="67699927" sldId="271"/>
            <ac:spMk id="30" creationId="{28EEF49F-A475-F14A-A03A-20A4AF649FD1}"/>
          </ac:spMkLst>
        </pc:spChg>
        <pc:picChg chg="del">
          <ac:chgData name="Sam Holmstrom" userId="08b3842e5eaaf056" providerId="LiveId" clId="{8E72FE68-1F2C-9A44-AFE9-43417588D02F}" dt="2020-07-09T05:17:10.413" v="180" actId="478"/>
          <ac:picMkLst>
            <pc:docMk/>
            <pc:sldMk cId="67699927" sldId="271"/>
            <ac:picMk id="2" creationId="{90888D9A-29D3-5748-BE21-0D41593031B6}"/>
          </ac:picMkLst>
        </pc:picChg>
        <pc:picChg chg="del">
          <ac:chgData name="Sam Holmstrom" userId="08b3842e5eaaf056" providerId="LiveId" clId="{8E72FE68-1F2C-9A44-AFE9-43417588D02F}" dt="2020-07-09T05:17:10.413" v="180" actId="478"/>
          <ac:picMkLst>
            <pc:docMk/>
            <pc:sldMk cId="67699927" sldId="271"/>
            <ac:picMk id="3" creationId="{905BB054-B606-B740-BC9B-C221B7806576}"/>
          </ac:picMkLst>
        </pc:picChg>
        <pc:picChg chg="add del mod">
          <ac:chgData name="Sam Holmstrom" userId="08b3842e5eaaf056" providerId="LiveId" clId="{8E72FE68-1F2C-9A44-AFE9-43417588D02F}" dt="2020-07-09T05:20:39.397" v="202" actId="478"/>
          <ac:picMkLst>
            <pc:docMk/>
            <pc:sldMk cId="67699927" sldId="271"/>
            <ac:picMk id="4" creationId="{334643D0-9800-1C4B-A9F1-828DB799284B}"/>
          </ac:picMkLst>
        </pc:picChg>
        <pc:picChg chg="del">
          <ac:chgData name="Sam Holmstrom" userId="08b3842e5eaaf056" providerId="LiveId" clId="{8E72FE68-1F2C-9A44-AFE9-43417588D02F}" dt="2020-07-09T05:17:10.413" v="180" actId="478"/>
          <ac:picMkLst>
            <pc:docMk/>
            <pc:sldMk cId="67699927" sldId="271"/>
            <ac:picMk id="5" creationId="{B862B6C4-9E89-2749-B566-BA93F7E314AE}"/>
          </ac:picMkLst>
        </pc:picChg>
        <pc:picChg chg="del">
          <ac:chgData name="Sam Holmstrom" userId="08b3842e5eaaf056" providerId="LiveId" clId="{8E72FE68-1F2C-9A44-AFE9-43417588D02F}" dt="2020-07-09T05:17:10.413" v="180" actId="478"/>
          <ac:picMkLst>
            <pc:docMk/>
            <pc:sldMk cId="67699927" sldId="271"/>
            <ac:picMk id="6" creationId="{5813FBC4-A64F-C54A-BB8E-CE8403AA7A04}"/>
          </ac:picMkLst>
        </pc:picChg>
        <pc:picChg chg="del">
          <ac:chgData name="Sam Holmstrom" userId="08b3842e5eaaf056" providerId="LiveId" clId="{8E72FE68-1F2C-9A44-AFE9-43417588D02F}" dt="2020-07-09T05:17:10.413" v="180" actId="478"/>
          <ac:picMkLst>
            <pc:docMk/>
            <pc:sldMk cId="67699927" sldId="271"/>
            <ac:picMk id="7" creationId="{AB6DC835-F532-EC4A-956C-9505F1B3C329}"/>
          </ac:picMkLst>
        </pc:picChg>
        <pc:picChg chg="add mod">
          <ac:chgData name="Sam Holmstrom" userId="08b3842e5eaaf056" providerId="LiveId" clId="{8E72FE68-1F2C-9A44-AFE9-43417588D02F}" dt="2020-07-09T05:20:48.952" v="204" actId="1076"/>
          <ac:picMkLst>
            <pc:docMk/>
            <pc:sldMk cId="67699927" sldId="271"/>
            <ac:picMk id="8" creationId="{48F4820D-929C-D44E-89DC-77782447CD49}"/>
          </ac:picMkLst>
        </pc:picChg>
        <pc:picChg chg="add mod">
          <ac:chgData name="Sam Holmstrom" userId="08b3842e5eaaf056" providerId="LiveId" clId="{8E72FE68-1F2C-9A44-AFE9-43417588D02F}" dt="2020-07-09T05:20:43.271" v="203" actId="1076"/>
          <ac:picMkLst>
            <pc:docMk/>
            <pc:sldMk cId="67699927" sldId="271"/>
            <ac:picMk id="9" creationId="{B883425A-4B31-2941-BC65-CAB2DA4027B1}"/>
          </ac:picMkLst>
        </pc:picChg>
        <pc:picChg chg="add mod">
          <ac:chgData name="Sam Holmstrom" userId="08b3842e5eaaf056" providerId="LiveId" clId="{8E72FE68-1F2C-9A44-AFE9-43417588D02F}" dt="2020-07-09T05:22:12.889" v="209" actId="1076"/>
          <ac:picMkLst>
            <pc:docMk/>
            <pc:sldMk cId="67699927" sldId="271"/>
            <ac:picMk id="10" creationId="{B2F626F1-6F91-4748-9769-756A00B94300}"/>
          </ac:picMkLst>
        </pc:picChg>
        <pc:picChg chg="add mod">
          <ac:chgData name="Sam Holmstrom" userId="08b3842e5eaaf056" providerId="LiveId" clId="{8E72FE68-1F2C-9A44-AFE9-43417588D02F}" dt="2020-07-09T05:25:29.549" v="216" actId="1037"/>
          <ac:picMkLst>
            <pc:docMk/>
            <pc:sldMk cId="67699927" sldId="271"/>
            <ac:picMk id="11" creationId="{12374E62-7CF7-3341-BB77-C3BD1D7BBAC4}"/>
          </ac:picMkLst>
        </pc:picChg>
        <pc:picChg chg="del">
          <ac:chgData name="Sam Holmstrom" userId="08b3842e5eaaf056" providerId="LiveId" clId="{8E72FE68-1F2C-9A44-AFE9-43417588D02F}" dt="2020-07-09T05:17:10.413" v="180" actId="478"/>
          <ac:picMkLst>
            <pc:docMk/>
            <pc:sldMk cId="67699927" sldId="271"/>
            <ac:picMk id="21" creationId="{A0712A8B-CD7A-3445-8DF8-5B4622183031}"/>
          </ac:picMkLst>
        </pc:picChg>
        <pc:picChg chg="del">
          <ac:chgData name="Sam Holmstrom" userId="08b3842e5eaaf056" providerId="LiveId" clId="{8E72FE68-1F2C-9A44-AFE9-43417588D02F}" dt="2020-07-09T05:17:10.413" v="180" actId="478"/>
          <ac:picMkLst>
            <pc:docMk/>
            <pc:sldMk cId="67699927" sldId="271"/>
            <ac:picMk id="22" creationId="{FDAD28ED-CAF5-0143-8C1E-9134816DC021}"/>
          </ac:picMkLst>
        </pc:picChg>
        <pc:picChg chg="del">
          <ac:chgData name="Sam Holmstrom" userId="08b3842e5eaaf056" providerId="LiveId" clId="{8E72FE68-1F2C-9A44-AFE9-43417588D02F}" dt="2020-07-09T05:17:10.413" v="180" actId="478"/>
          <ac:picMkLst>
            <pc:docMk/>
            <pc:sldMk cId="67699927" sldId="271"/>
            <ac:picMk id="23" creationId="{0B12CC91-94F0-3343-9E88-0D48F84E4E5D}"/>
          </ac:picMkLst>
        </pc:picChg>
        <pc:picChg chg="add mod">
          <ac:chgData name="Sam Holmstrom" userId="08b3842e5eaaf056" providerId="LiveId" clId="{8E72FE68-1F2C-9A44-AFE9-43417588D02F}" dt="2020-07-09T05:21:08.065" v="205" actId="1076"/>
          <ac:picMkLst>
            <pc:docMk/>
            <pc:sldMk cId="67699927" sldId="271"/>
            <ac:picMk id="24" creationId="{BB25B96B-C237-2E46-8340-06249B722B96}"/>
          </ac:picMkLst>
        </pc:picChg>
        <pc:picChg chg="add mod">
          <ac:chgData name="Sam Holmstrom" userId="08b3842e5eaaf056" providerId="LiveId" clId="{8E72FE68-1F2C-9A44-AFE9-43417588D02F}" dt="2020-07-09T05:17:56.561" v="186" actId="1076"/>
          <ac:picMkLst>
            <pc:docMk/>
            <pc:sldMk cId="67699927" sldId="271"/>
            <ac:picMk id="25" creationId="{942E50FB-A09C-AF43-9FDE-4F05F5521C0E}"/>
          </ac:picMkLst>
        </pc:picChg>
        <pc:picChg chg="add mod">
          <ac:chgData name="Sam Holmstrom" userId="08b3842e5eaaf056" providerId="LiveId" clId="{8E72FE68-1F2C-9A44-AFE9-43417588D02F}" dt="2020-07-09T06:07:38.153" v="567" actId="1076"/>
          <ac:picMkLst>
            <pc:docMk/>
            <pc:sldMk cId="67699927" sldId="271"/>
            <ac:picMk id="26" creationId="{C575E4AA-CF64-FD4C-B6D7-66F4667AAAD2}"/>
          </ac:picMkLst>
        </pc:picChg>
        <pc:picChg chg="add mod">
          <ac:chgData name="Sam Holmstrom" userId="08b3842e5eaaf056" providerId="LiveId" clId="{8E72FE68-1F2C-9A44-AFE9-43417588D02F}" dt="2020-07-09T05:17:59.578" v="187" actId="1076"/>
          <ac:picMkLst>
            <pc:docMk/>
            <pc:sldMk cId="67699927" sldId="271"/>
            <ac:picMk id="27" creationId="{19229C86-4DC8-8641-AA06-8D56EE1CABED}"/>
          </ac:picMkLst>
        </pc:picChg>
      </pc:sldChg>
      <pc:sldChg chg="addSp delSp modSp add ord">
        <pc:chgData name="Sam Holmstrom" userId="08b3842e5eaaf056" providerId="LiveId" clId="{8E72FE68-1F2C-9A44-AFE9-43417588D02F}" dt="2020-07-09T06:08:31.153" v="575" actId="113"/>
        <pc:sldMkLst>
          <pc:docMk/>
          <pc:sldMk cId="2839813199" sldId="272"/>
        </pc:sldMkLst>
        <pc:spChg chg="add mod">
          <ac:chgData name="Sam Holmstrom" userId="08b3842e5eaaf056" providerId="LiveId" clId="{8E72FE68-1F2C-9A44-AFE9-43417588D02F}" dt="2020-07-09T06:08:31.153" v="575" actId="113"/>
          <ac:spMkLst>
            <pc:docMk/>
            <pc:sldMk cId="2839813199" sldId="272"/>
            <ac:spMk id="41" creationId="{A5245754-A851-F04E-918E-5EDF2FA6AB58}"/>
          </ac:spMkLst>
        </pc:spChg>
        <pc:picChg chg="add mod">
          <ac:chgData name="Sam Holmstrom" userId="08b3842e5eaaf056" providerId="LiveId" clId="{8E72FE68-1F2C-9A44-AFE9-43417588D02F}" dt="2020-07-09T05:36:37.966" v="285" actId="1076"/>
          <ac:picMkLst>
            <pc:docMk/>
            <pc:sldMk cId="2839813199" sldId="272"/>
            <ac:picMk id="2" creationId="{7850E230-A3E4-1649-82FB-4BAA089BACAC}"/>
          </ac:picMkLst>
        </pc:picChg>
        <pc:picChg chg="add mod">
          <ac:chgData name="Sam Holmstrom" userId="08b3842e5eaaf056" providerId="LiveId" clId="{8E72FE68-1F2C-9A44-AFE9-43417588D02F}" dt="2020-07-09T05:40:07.759" v="300" actId="1076"/>
          <ac:picMkLst>
            <pc:docMk/>
            <pc:sldMk cId="2839813199" sldId="272"/>
            <ac:picMk id="3" creationId="{9D1F76C9-5B9D-7E4E-B242-B7A6FB2CBF8A}"/>
          </ac:picMkLst>
        </pc:picChg>
        <pc:picChg chg="add mod">
          <ac:chgData name="Sam Holmstrom" userId="08b3842e5eaaf056" providerId="LiveId" clId="{8E72FE68-1F2C-9A44-AFE9-43417588D02F}" dt="2020-07-09T05:40:01.328" v="299" actId="1076"/>
          <ac:picMkLst>
            <pc:docMk/>
            <pc:sldMk cId="2839813199" sldId="272"/>
            <ac:picMk id="4" creationId="{CC510D3F-B585-C744-A521-D6E036202A21}"/>
          </ac:picMkLst>
        </pc:picChg>
        <pc:picChg chg="add mod">
          <ac:chgData name="Sam Holmstrom" userId="08b3842e5eaaf056" providerId="LiveId" clId="{8E72FE68-1F2C-9A44-AFE9-43417588D02F}" dt="2020-07-09T05:39:12.476" v="294" actId="1076"/>
          <ac:picMkLst>
            <pc:docMk/>
            <pc:sldMk cId="2839813199" sldId="272"/>
            <ac:picMk id="5" creationId="{7B77331E-6FE9-1A49-80E4-90B2DB01578A}"/>
          </ac:picMkLst>
        </pc:picChg>
        <pc:picChg chg="del">
          <ac:chgData name="Sam Holmstrom" userId="08b3842e5eaaf056" providerId="LiveId" clId="{8E72FE68-1F2C-9A44-AFE9-43417588D02F}" dt="2020-07-09T05:33:34.607" v="261" actId="478"/>
          <ac:picMkLst>
            <pc:docMk/>
            <pc:sldMk cId="2839813199" sldId="272"/>
            <ac:picMk id="8" creationId="{48F4820D-929C-D44E-89DC-77782447CD49}"/>
          </ac:picMkLst>
        </pc:picChg>
        <pc:picChg chg="del">
          <ac:chgData name="Sam Holmstrom" userId="08b3842e5eaaf056" providerId="LiveId" clId="{8E72FE68-1F2C-9A44-AFE9-43417588D02F}" dt="2020-07-09T05:33:34.607" v="261" actId="478"/>
          <ac:picMkLst>
            <pc:docMk/>
            <pc:sldMk cId="2839813199" sldId="272"/>
            <ac:picMk id="9" creationId="{B883425A-4B31-2941-BC65-CAB2DA4027B1}"/>
          </ac:picMkLst>
        </pc:picChg>
        <pc:picChg chg="del">
          <ac:chgData name="Sam Holmstrom" userId="08b3842e5eaaf056" providerId="LiveId" clId="{8E72FE68-1F2C-9A44-AFE9-43417588D02F}" dt="2020-07-09T05:33:34.607" v="261" actId="478"/>
          <ac:picMkLst>
            <pc:docMk/>
            <pc:sldMk cId="2839813199" sldId="272"/>
            <ac:picMk id="10" creationId="{B2F626F1-6F91-4748-9769-756A00B94300}"/>
          </ac:picMkLst>
        </pc:picChg>
        <pc:picChg chg="del">
          <ac:chgData name="Sam Holmstrom" userId="08b3842e5eaaf056" providerId="LiveId" clId="{8E72FE68-1F2C-9A44-AFE9-43417588D02F}" dt="2020-07-09T05:33:34.607" v="261" actId="478"/>
          <ac:picMkLst>
            <pc:docMk/>
            <pc:sldMk cId="2839813199" sldId="272"/>
            <ac:picMk id="11" creationId="{12374E62-7CF7-3341-BB77-C3BD1D7BBAC4}"/>
          </ac:picMkLst>
        </pc:picChg>
        <pc:picChg chg="add mod">
          <ac:chgData name="Sam Holmstrom" userId="08b3842e5eaaf056" providerId="LiveId" clId="{8E72FE68-1F2C-9A44-AFE9-43417588D02F}" dt="2020-07-09T05:33:47.220" v="265" actId="1076"/>
          <ac:picMkLst>
            <pc:docMk/>
            <pc:sldMk cId="2839813199" sldId="272"/>
            <ac:picMk id="21" creationId="{6F3606A0-1C9C-7E41-819E-A77B12C77290}"/>
          </ac:picMkLst>
        </pc:picChg>
        <pc:picChg chg="del">
          <ac:chgData name="Sam Holmstrom" userId="08b3842e5eaaf056" providerId="LiveId" clId="{8E72FE68-1F2C-9A44-AFE9-43417588D02F}" dt="2020-07-09T05:33:34.607" v="261" actId="478"/>
          <ac:picMkLst>
            <pc:docMk/>
            <pc:sldMk cId="2839813199" sldId="272"/>
            <ac:picMk id="24" creationId="{BB25B96B-C237-2E46-8340-06249B722B96}"/>
          </ac:picMkLst>
        </pc:picChg>
        <pc:picChg chg="del">
          <ac:chgData name="Sam Holmstrom" userId="08b3842e5eaaf056" providerId="LiveId" clId="{8E72FE68-1F2C-9A44-AFE9-43417588D02F}" dt="2020-07-09T05:33:34.607" v="261" actId="478"/>
          <ac:picMkLst>
            <pc:docMk/>
            <pc:sldMk cId="2839813199" sldId="272"/>
            <ac:picMk id="25" creationId="{942E50FB-A09C-AF43-9FDE-4F05F5521C0E}"/>
          </ac:picMkLst>
        </pc:picChg>
        <pc:picChg chg="del">
          <ac:chgData name="Sam Holmstrom" userId="08b3842e5eaaf056" providerId="LiveId" clId="{8E72FE68-1F2C-9A44-AFE9-43417588D02F}" dt="2020-07-09T05:33:34.607" v="261" actId="478"/>
          <ac:picMkLst>
            <pc:docMk/>
            <pc:sldMk cId="2839813199" sldId="272"/>
            <ac:picMk id="26" creationId="{C575E4AA-CF64-FD4C-B6D7-66F4667AAAD2}"/>
          </ac:picMkLst>
        </pc:picChg>
        <pc:picChg chg="del">
          <ac:chgData name="Sam Holmstrom" userId="08b3842e5eaaf056" providerId="LiveId" clId="{8E72FE68-1F2C-9A44-AFE9-43417588D02F}" dt="2020-07-09T05:33:34.607" v="261" actId="478"/>
          <ac:picMkLst>
            <pc:docMk/>
            <pc:sldMk cId="2839813199" sldId="272"/>
            <ac:picMk id="27" creationId="{19229C86-4DC8-8641-AA06-8D56EE1CABED}"/>
          </ac:picMkLst>
        </pc:picChg>
        <pc:picChg chg="add mod">
          <ac:chgData name="Sam Holmstrom" userId="08b3842e5eaaf056" providerId="LiveId" clId="{8E72FE68-1F2C-9A44-AFE9-43417588D02F}" dt="2020-07-09T05:39:51.161" v="296" actId="1076"/>
          <ac:picMkLst>
            <pc:docMk/>
            <pc:sldMk cId="2839813199" sldId="272"/>
            <ac:picMk id="30" creationId="{37E401DB-7CC8-A749-98FF-3CB120EB87AD}"/>
          </ac:picMkLst>
        </pc:picChg>
        <pc:picChg chg="add mod">
          <ac:chgData name="Sam Holmstrom" userId="08b3842e5eaaf056" providerId="LiveId" clId="{8E72FE68-1F2C-9A44-AFE9-43417588D02F}" dt="2020-07-09T05:39:54.300" v="297" actId="1076"/>
          <ac:picMkLst>
            <pc:docMk/>
            <pc:sldMk cId="2839813199" sldId="272"/>
            <ac:picMk id="37" creationId="{6AD30FC6-2634-2B4D-A21D-792D9325F0F2}"/>
          </ac:picMkLst>
        </pc:picChg>
        <pc:picChg chg="add mod">
          <ac:chgData name="Sam Holmstrom" userId="08b3842e5eaaf056" providerId="LiveId" clId="{8E72FE68-1F2C-9A44-AFE9-43417588D02F}" dt="2020-07-09T05:39:58.710" v="298" actId="1076"/>
          <ac:picMkLst>
            <pc:docMk/>
            <pc:sldMk cId="2839813199" sldId="272"/>
            <ac:picMk id="39" creationId="{D21D57C0-B324-DA45-86AD-88C37115AF10}"/>
          </ac:picMkLst>
        </pc:picChg>
      </pc:sldChg>
      <pc:sldChg chg="addSp modSp add ord">
        <pc:chgData name="Sam Holmstrom" userId="08b3842e5eaaf056" providerId="LiveId" clId="{8E72FE68-1F2C-9A44-AFE9-43417588D02F}" dt="2020-07-09T06:30:02.496" v="701" actId="1076"/>
        <pc:sldMkLst>
          <pc:docMk/>
          <pc:sldMk cId="4051291109" sldId="273"/>
        </pc:sldMkLst>
        <pc:spChg chg="add mod">
          <ac:chgData name="Sam Holmstrom" userId="08b3842e5eaaf056" providerId="LiveId" clId="{8E72FE68-1F2C-9A44-AFE9-43417588D02F}" dt="2020-07-09T06:10:25.281" v="596" actId="20577"/>
          <ac:spMkLst>
            <pc:docMk/>
            <pc:sldMk cId="4051291109" sldId="273"/>
            <ac:spMk id="17" creationId="{E628EE9F-E99E-ED45-AF63-8BD34AF1BCE5}"/>
          </ac:spMkLst>
        </pc:spChg>
        <pc:picChg chg="add mod">
          <ac:chgData name="Sam Holmstrom" userId="08b3842e5eaaf056" providerId="LiveId" clId="{8E72FE68-1F2C-9A44-AFE9-43417588D02F}" dt="2020-07-09T06:28:56.245" v="693" actId="14100"/>
          <ac:picMkLst>
            <pc:docMk/>
            <pc:sldMk cId="4051291109" sldId="273"/>
            <ac:picMk id="2" creationId="{DFE08B95-A34E-4643-97F9-8B578FBDB26E}"/>
          </ac:picMkLst>
        </pc:picChg>
        <pc:picChg chg="add mod">
          <ac:chgData name="Sam Holmstrom" userId="08b3842e5eaaf056" providerId="LiveId" clId="{8E72FE68-1F2C-9A44-AFE9-43417588D02F}" dt="2020-07-09T06:17:38.468" v="658" actId="1076"/>
          <ac:picMkLst>
            <pc:docMk/>
            <pc:sldMk cId="4051291109" sldId="273"/>
            <ac:picMk id="3" creationId="{A04CFB30-CF63-6F47-BBC7-4209B26AC07F}"/>
          </ac:picMkLst>
        </pc:picChg>
        <pc:picChg chg="add mod">
          <ac:chgData name="Sam Holmstrom" userId="08b3842e5eaaf056" providerId="LiveId" clId="{8E72FE68-1F2C-9A44-AFE9-43417588D02F}" dt="2020-07-09T06:26:00.387" v="683" actId="1076"/>
          <ac:picMkLst>
            <pc:docMk/>
            <pc:sldMk cId="4051291109" sldId="273"/>
            <ac:picMk id="4" creationId="{744DFCAB-3242-6246-97CE-0FA59BDB6BEB}"/>
          </ac:picMkLst>
        </pc:picChg>
        <pc:picChg chg="add mod">
          <ac:chgData name="Sam Holmstrom" userId="08b3842e5eaaf056" providerId="LiveId" clId="{8E72FE68-1F2C-9A44-AFE9-43417588D02F}" dt="2020-07-09T06:28:59.277" v="694" actId="1076"/>
          <ac:picMkLst>
            <pc:docMk/>
            <pc:sldMk cId="4051291109" sldId="273"/>
            <ac:picMk id="5" creationId="{92C8A3E6-6E57-CF40-9ECD-538CABF55445}"/>
          </ac:picMkLst>
        </pc:picChg>
        <pc:picChg chg="add mod">
          <ac:chgData name="Sam Holmstrom" userId="08b3842e5eaaf056" providerId="LiveId" clId="{8E72FE68-1F2C-9A44-AFE9-43417588D02F}" dt="2020-07-09T06:30:02.496" v="701" actId="1076"/>
          <ac:picMkLst>
            <pc:docMk/>
            <pc:sldMk cId="4051291109" sldId="273"/>
            <ac:picMk id="6" creationId="{5BBD9B5C-B61D-D54A-969F-3CA0FBB32A07}"/>
          </ac:picMkLst>
        </pc:picChg>
        <pc:picChg chg="add mod">
          <ac:chgData name="Sam Holmstrom" userId="08b3842e5eaaf056" providerId="LiveId" clId="{8E72FE68-1F2C-9A44-AFE9-43417588D02F}" dt="2020-07-09T06:28:44.125" v="692" actId="1076"/>
          <ac:picMkLst>
            <pc:docMk/>
            <pc:sldMk cId="4051291109" sldId="273"/>
            <ac:picMk id="18" creationId="{C282DFE5-FCC5-1241-A69B-1911C226B233}"/>
          </ac:picMkLst>
        </pc:picChg>
        <pc:picChg chg="add mod">
          <ac:chgData name="Sam Holmstrom" userId="08b3842e5eaaf056" providerId="LiveId" clId="{8E72FE68-1F2C-9A44-AFE9-43417588D02F}" dt="2020-07-09T06:29:45.358" v="697" actId="1076"/>
          <ac:picMkLst>
            <pc:docMk/>
            <pc:sldMk cId="4051291109" sldId="273"/>
            <ac:picMk id="19" creationId="{B42840FE-46F4-554A-9B8A-BCFF8937EEBC}"/>
          </ac:picMkLst>
        </pc:picChg>
        <pc:picChg chg="add mod">
          <ac:chgData name="Sam Holmstrom" userId="08b3842e5eaaf056" providerId="LiveId" clId="{8E72FE68-1F2C-9A44-AFE9-43417588D02F}" dt="2020-07-09T06:29:48.441" v="698" actId="1076"/>
          <ac:picMkLst>
            <pc:docMk/>
            <pc:sldMk cId="4051291109" sldId="273"/>
            <ac:picMk id="20" creationId="{9A92CE81-FA08-D04B-931C-42EFCBD103EA}"/>
          </ac:picMkLst>
        </pc:picChg>
        <pc:picChg chg="add mod">
          <ac:chgData name="Sam Holmstrom" userId="08b3842e5eaaf056" providerId="LiveId" clId="{8E72FE68-1F2C-9A44-AFE9-43417588D02F}" dt="2020-07-09T06:29:52.452" v="699" actId="1076"/>
          <ac:picMkLst>
            <pc:docMk/>
            <pc:sldMk cId="4051291109" sldId="273"/>
            <ac:picMk id="21" creationId="{13F405E2-E31D-C44F-8C0E-7E48C66E8EAB}"/>
          </ac:picMkLst>
        </pc:picChg>
      </pc:sldChg>
      <pc:sldChg chg="addSp modSp add">
        <pc:chgData name="Sam Holmstrom" userId="08b3842e5eaaf056" providerId="LiveId" clId="{8E72FE68-1F2C-9A44-AFE9-43417588D02F}" dt="2020-07-09T06:52:17.890" v="922" actId="1037"/>
        <pc:sldMkLst>
          <pc:docMk/>
          <pc:sldMk cId="465806340" sldId="274"/>
        </pc:sldMkLst>
        <pc:spChg chg="add mod">
          <ac:chgData name="Sam Holmstrom" userId="08b3842e5eaaf056" providerId="LiveId" clId="{8E72FE68-1F2C-9A44-AFE9-43417588D02F}" dt="2020-07-09T06:10:36.673" v="606" actId="113"/>
          <ac:spMkLst>
            <pc:docMk/>
            <pc:sldMk cId="465806340" sldId="274"/>
            <ac:spMk id="17" creationId="{75B46ACE-B52C-C341-8775-DA1B8816F074}"/>
          </ac:spMkLst>
        </pc:spChg>
        <pc:picChg chg="add mod">
          <ac:chgData name="Sam Holmstrom" userId="08b3842e5eaaf056" providerId="LiveId" clId="{8E72FE68-1F2C-9A44-AFE9-43417588D02F}" dt="2020-07-09T06:48:03.019" v="887" actId="1076"/>
          <ac:picMkLst>
            <pc:docMk/>
            <pc:sldMk cId="465806340" sldId="274"/>
            <ac:picMk id="2" creationId="{BAAB8DDF-2121-E74F-99D0-FDD5973FBA83}"/>
          </ac:picMkLst>
        </pc:picChg>
        <pc:picChg chg="add mod">
          <ac:chgData name="Sam Holmstrom" userId="08b3842e5eaaf056" providerId="LiveId" clId="{8E72FE68-1F2C-9A44-AFE9-43417588D02F}" dt="2020-07-09T06:48:01.519" v="886" actId="1076"/>
          <ac:picMkLst>
            <pc:docMk/>
            <pc:sldMk cId="465806340" sldId="274"/>
            <ac:picMk id="3" creationId="{6F6488EC-79AA-7847-817F-B5E9D0FC5972}"/>
          </ac:picMkLst>
        </pc:picChg>
        <pc:picChg chg="add mod">
          <ac:chgData name="Sam Holmstrom" userId="08b3842e5eaaf056" providerId="LiveId" clId="{8E72FE68-1F2C-9A44-AFE9-43417588D02F}" dt="2020-07-09T06:49:01.826" v="889" actId="1076"/>
          <ac:picMkLst>
            <pc:docMk/>
            <pc:sldMk cId="465806340" sldId="274"/>
            <ac:picMk id="4" creationId="{74F4A729-F3F5-6847-91E6-D87B6AFE52E5}"/>
          </ac:picMkLst>
        </pc:picChg>
        <pc:picChg chg="add mod">
          <ac:chgData name="Sam Holmstrom" userId="08b3842e5eaaf056" providerId="LiveId" clId="{8E72FE68-1F2C-9A44-AFE9-43417588D02F}" dt="2020-07-09T06:50:07.556" v="891" actId="1076"/>
          <ac:picMkLst>
            <pc:docMk/>
            <pc:sldMk cId="465806340" sldId="274"/>
            <ac:picMk id="5" creationId="{D2085B4E-6582-F149-BB28-71E3633E380C}"/>
          </ac:picMkLst>
        </pc:picChg>
        <pc:picChg chg="add mod">
          <ac:chgData name="Sam Holmstrom" userId="08b3842e5eaaf056" providerId="LiveId" clId="{8E72FE68-1F2C-9A44-AFE9-43417588D02F}" dt="2020-07-09T06:52:09.536" v="907" actId="1036"/>
          <ac:picMkLst>
            <pc:docMk/>
            <pc:sldMk cId="465806340" sldId="274"/>
            <ac:picMk id="6" creationId="{2C7BF70A-70AF-F94B-90BD-D79DE502C949}"/>
          </ac:picMkLst>
        </pc:picChg>
        <pc:picChg chg="add mod">
          <ac:chgData name="Sam Holmstrom" userId="08b3842e5eaaf056" providerId="LiveId" clId="{8E72FE68-1F2C-9A44-AFE9-43417588D02F}" dt="2020-07-09T06:51:21.499" v="895" actId="1076"/>
          <ac:picMkLst>
            <pc:docMk/>
            <pc:sldMk cId="465806340" sldId="274"/>
            <ac:picMk id="18" creationId="{000BCD9F-95CA-6E4C-BEDE-D1BD66B98F20}"/>
          </ac:picMkLst>
        </pc:picChg>
        <pc:picChg chg="add mod">
          <ac:chgData name="Sam Holmstrom" userId="08b3842e5eaaf056" providerId="LiveId" clId="{8E72FE68-1F2C-9A44-AFE9-43417588D02F}" dt="2020-07-09T06:51:56.392" v="897" actId="1076"/>
          <ac:picMkLst>
            <pc:docMk/>
            <pc:sldMk cId="465806340" sldId="274"/>
            <ac:picMk id="19" creationId="{8735F279-1153-7A49-933B-EBC147CD2A4A}"/>
          </ac:picMkLst>
        </pc:picChg>
        <pc:picChg chg="add mod">
          <ac:chgData name="Sam Holmstrom" userId="08b3842e5eaaf056" providerId="LiveId" clId="{8E72FE68-1F2C-9A44-AFE9-43417588D02F}" dt="2020-07-09T06:52:17.890" v="922" actId="1037"/>
          <ac:picMkLst>
            <pc:docMk/>
            <pc:sldMk cId="465806340" sldId="274"/>
            <ac:picMk id="20" creationId="{E739A473-5A7D-E340-8111-4DCC79154121}"/>
          </ac:picMkLst>
        </pc:picChg>
        <pc:picChg chg="add mod">
          <ac:chgData name="Sam Holmstrom" userId="08b3842e5eaaf056" providerId="LiveId" clId="{8E72FE68-1F2C-9A44-AFE9-43417588D02F}" dt="2020-07-09T06:52:13.054" v="917" actId="1036"/>
          <ac:picMkLst>
            <pc:docMk/>
            <pc:sldMk cId="465806340" sldId="274"/>
            <ac:picMk id="21" creationId="{FB6FD5AA-01BF-EC4A-8CD9-9B3B55ECBE1B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3FA7B-0FEA-3042-84F6-B7513FC59D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CC4C71-6795-7C4C-939B-1C0581E1E6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590332-CB4A-B84D-B35D-7F4B7A32A5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902419-CEE6-0147-A61F-ED48B37EC4E6}" type="datetimeFigureOut">
              <a:rPr lang="en-US" smtClean="0"/>
              <a:t>7/8/20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7FEAD2-5993-5E4C-BAED-EEB2CB1AF4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C57C49-80A3-5641-B78D-75882B22D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C0B0F-2E7C-D242-9987-7A3D6AA565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4377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F6F589-9C86-1845-8EFA-4BA9A6952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67D8634-9C04-BD41-9463-6015D4FAC7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A58277-822F-B84D-99F2-B437C08913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902419-CEE6-0147-A61F-ED48B37EC4E6}" type="datetimeFigureOut">
              <a:rPr lang="en-US" smtClean="0"/>
              <a:t>7/8/20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B4059C-E2DD-4548-AA1E-F92769535C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103F32-CBEC-A542-A776-6DA59849F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C0B0F-2E7C-D242-9987-7A3D6AA565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0818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B70D9E8-3812-0041-8AB0-FE8DE540D19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B64CE53-CADC-0F4F-966F-062BB9DB97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D6DE2-1FC9-E746-8FCE-612F1EDEB3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902419-CEE6-0147-A61F-ED48B37EC4E6}" type="datetimeFigureOut">
              <a:rPr lang="en-US" smtClean="0"/>
              <a:t>7/8/20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AFCB08-481F-5F4F-A630-26AD2893EB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074F70-92CB-F240-80EF-E62B50084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C0B0F-2E7C-D242-9987-7A3D6AA565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7720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EB98B0-9E36-874E-B2FE-816D1193E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3A624A-3D99-0348-A8F5-A85BC202A3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3719D5-7946-DA40-B98E-4CCD92241F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902419-CEE6-0147-A61F-ED48B37EC4E6}" type="datetimeFigureOut">
              <a:rPr lang="en-US" smtClean="0"/>
              <a:t>7/8/20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EF8405-8A03-1C40-8FC7-3C4C207874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2E717A-07CC-5C4D-8CC3-024BB8481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C0B0F-2E7C-D242-9987-7A3D6AA565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0576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794B5F-892D-C34F-94F9-7967FA23CC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A5F241-3A01-E647-93B3-12DC410DD3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04E899-7E98-BE46-B6B2-A940D9DDE3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902419-CEE6-0147-A61F-ED48B37EC4E6}" type="datetimeFigureOut">
              <a:rPr lang="en-US" smtClean="0"/>
              <a:t>7/8/20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7D9BBB-49E6-3A46-B359-EEC366B7A5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4F06C2-F5B5-134B-B34C-FC11DE2C5E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C0B0F-2E7C-D242-9987-7A3D6AA565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2319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C4DAE3-3477-8643-9846-F830D9C3E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7B3234-C045-EA4C-BE8F-7DD8ED6DF0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2B689A-B96F-8140-B7E4-B4116A2982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6B6C77-78D4-CC41-ADD0-19FF844CD3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902419-CEE6-0147-A61F-ED48B37EC4E6}" type="datetimeFigureOut">
              <a:rPr lang="en-US" smtClean="0"/>
              <a:t>7/8/20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406FE4-4253-D042-B966-AF4B1FA53B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7AC3A4-739F-034F-91B2-EE9C0B6F7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C0B0F-2E7C-D242-9987-7A3D6AA565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4931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5C65C1-834D-3543-8C08-BBCD7BE16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479F45-550F-D044-BC92-CF0D91647B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FAF6FE-4D84-CC4C-8BC5-387559BC59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0327C5A-90E3-C140-9346-776EE6202D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0FCEC05-FA61-7341-AB34-1D995B4D540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9F4F2AF-120F-5F4C-B2FE-0184491AE6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902419-CEE6-0147-A61F-ED48B37EC4E6}" type="datetimeFigureOut">
              <a:rPr lang="en-US" smtClean="0"/>
              <a:t>7/8/20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86C0074-E34A-5645-AAD5-686A6AD82B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1550709-6005-3D4F-89B7-A33344F3F8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C0B0F-2E7C-D242-9987-7A3D6AA565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6061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B7619B-B962-F94C-BA56-95864378B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E5DA319-3723-164E-A57B-187508CE6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902419-CEE6-0147-A61F-ED48B37EC4E6}" type="datetimeFigureOut">
              <a:rPr lang="en-US" smtClean="0"/>
              <a:t>7/8/20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8F8987-6A08-1648-8402-FFE71058F1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8B6F6F-8F19-CE40-BE6C-CFB5524CC7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C0B0F-2E7C-D242-9987-7A3D6AA565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3027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1930F1-9E13-F243-AEBF-113D236B10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902419-CEE6-0147-A61F-ED48B37EC4E6}" type="datetimeFigureOut">
              <a:rPr lang="en-US" smtClean="0"/>
              <a:t>7/8/20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7A70015-0CB4-094B-823A-BA91499CFA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92C337-D681-424B-B7D8-CD9AC147A9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C0B0F-2E7C-D242-9987-7A3D6AA565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4163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E01B7-6700-F246-AFB0-622585A845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A2F2EF-C78A-6649-AC25-7D7DB4AE00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9C3F55-AD59-EB4F-A3B7-35D07928C2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711392-419A-7345-ADE3-EE8BDE4EF9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902419-CEE6-0147-A61F-ED48B37EC4E6}" type="datetimeFigureOut">
              <a:rPr lang="en-US" smtClean="0"/>
              <a:t>7/8/20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6EBE1F-C1AA-F44E-B5B5-EC433FBC0E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6CD7DC-512C-D045-B280-80A85DD3B6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C0B0F-2E7C-D242-9987-7A3D6AA565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8040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D3953A-CB93-4B41-A908-93C5870296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0F1A777-FF8C-2D45-876B-E51724EC789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5B0630-8421-074A-8C0B-1A998498F1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D1075C-70AD-6541-B940-657E006640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902419-CEE6-0147-A61F-ED48B37EC4E6}" type="datetimeFigureOut">
              <a:rPr lang="en-US" smtClean="0"/>
              <a:t>7/8/20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077C1F-F638-E54A-916E-3FC0436952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8F0349-5C28-B241-BF39-0CCE6C12F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C0B0F-2E7C-D242-9987-7A3D6AA565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3394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BE91533-2A25-8041-9FDC-23182DFFFF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14D74C-D276-EC46-B06B-E1B9BE49BD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0FF0AC-AB5E-E741-859B-B6C4243F0C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902419-CEE6-0147-A61F-ED48B37EC4E6}" type="datetimeFigureOut">
              <a:rPr lang="en-US" smtClean="0"/>
              <a:t>7/8/20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1748E8-D93D-4244-AD67-98D74B63FC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76F395-5358-3247-8C61-E02FC2CF4B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FC0B0F-2E7C-D242-9987-7A3D6AA565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68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iff"/><Relationship Id="rId3" Type="http://schemas.openxmlformats.org/officeDocument/2006/relationships/image" Target="../media/image2.tiff"/><Relationship Id="rId7" Type="http://schemas.openxmlformats.org/officeDocument/2006/relationships/image" Target="../media/image6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10" Type="http://schemas.openxmlformats.org/officeDocument/2006/relationships/image" Target="../media/image9.tiff"/><Relationship Id="rId4" Type="http://schemas.openxmlformats.org/officeDocument/2006/relationships/image" Target="../media/image3.tiff"/><Relationship Id="rId9" Type="http://schemas.openxmlformats.org/officeDocument/2006/relationships/image" Target="../media/image8.tiff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tiff"/><Relationship Id="rId3" Type="http://schemas.openxmlformats.org/officeDocument/2006/relationships/image" Target="../media/image81.tiff"/><Relationship Id="rId7" Type="http://schemas.openxmlformats.org/officeDocument/2006/relationships/image" Target="../media/image85.tiff"/><Relationship Id="rId2" Type="http://schemas.openxmlformats.org/officeDocument/2006/relationships/image" Target="../media/image80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4.tiff"/><Relationship Id="rId5" Type="http://schemas.openxmlformats.org/officeDocument/2006/relationships/image" Target="../media/image83.tiff"/><Relationship Id="rId10" Type="http://schemas.openxmlformats.org/officeDocument/2006/relationships/image" Target="../media/image88.tiff"/><Relationship Id="rId4" Type="http://schemas.openxmlformats.org/officeDocument/2006/relationships/image" Target="../media/image82.tiff"/><Relationship Id="rId9" Type="http://schemas.openxmlformats.org/officeDocument/2006/relationships/image" Target="../media/image87.tif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tiff"/><Relationship Id="rId3" Type="http://schemas.openxmlformats.org/officeDocument/2006/relationships/image" Target="../media/image90.tiff"/><Relationship Id="rId7" Type="http://schemas.openxmlformats.org/officeDocument/2006/relationships/image" Target="../media/image94.tiff"/><Relationship Id="rId2" Type="http://schemas.openxmlformats.org/officeDocument/2006/relationships/image" Target="../media/image89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3.tiff"/><Relationship Id="rId5" Type="http://schemas.openxmlformats.org/officeDocument/2006/relationships/image" Target="../media/image92.tiff"/><Relationship Id="rId10" Type="http://schemas.openxmlformats.org/officeDocument/2006/relationships/image" Target="../media/image2.tiff"/><Relationship Id="rId4" Type="http://schemas.openxmlformats.org/officeDocument/2006/relationships/image" Target="../media/image91.tiff"/><Relationship Id="rId9" Type="http://schemas.openxmlformats.org/officeDocument/2006/relationships/image" Target="../media/image96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tiff"/><Relationship Id="rId7" Type="http://schemas.openxmlformats.org/officeDocument/2006/relationships/image" Target="../media/image102.tiff"/><Relationship Id="rId2" Type="http://schemas.openxmlformats.org/officeDocument/2006/relationships/image" Target="../media/image97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1.tiff"/><Relationship Id="rId5" Type="http://schemas.openxmlformats.org/officeDocument/2006/relationships/image" Target="../media/image100.tiff"/><Relationship Id="rId4" Type="http://schemas.openxmlformats.org/officeDocument/2006/relationships/image" Target="../media/image99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tiff"/><Relationship Id="rId2" Type="http://schemas.openxmlformats.org/officeDocument/2006/relationships/image" Target="../media/image103.tif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6.tiff"/><Relationship Id="rId4" Type="http://schemas.openxmlformats.org/officeDocument/2006/relationships/image" Target="../media/image105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tiff"/><Relationship Id="rId7" Type="http://schemas.openxmlformats.org/officeDocument/2006/relationships/image" Target="../media/image108.tiff"/><Relationship Id="rId2" Type="http://schemas.openxmlformats.org/officeDocument/2006/relationships/image" Target="../media/image53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7.tiff"/><Relationship Id="rId5" Type="http://schemas.openxmlformats.org/officeDocument/2006/relationships/image" Target="../media/image57.tiff"/><Relationship Id="rId4" Type="http://schemas.openxmlformats.org/officeDocument/2006/relationships/image" Target="../media/image55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tiff"/><Relationship Id="rId2" Type="http://schemas.openxmlformats.org/officeDocument/2006/relationships/image" Target="../media/image41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tif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tiff"/><Relationship Id="rId3" Type="http://schemas.openxmlformats.org/officeDocument/2006/relationships/image" Target="../media/image110.tiff"/><Relationship Id="rId7" Type="http://schemas.openxmlformats.org/officeDocument/2006/relationships/image" Target="../media/image114.tiff"/><Relationship Id="rId2" Type="http://schemas.openxmlformats.org/officeDocument/2006/relationships/image" Target="../media/image109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3.tiff"/><Relationship Id="rId5" Type="http://schemas.openxmlformats.org/officeDocument/2006/relationships/image" Target="../media/image112.tiff"/><Relationship Id="rId10" Type="http://schemas.openxmlformats.org/officeDocument/2006/relationships/image" Target="../media/image117.tiff"/><Relationship Id="rId4" Type="http://schemas.openxmlformats.org/officeDocument/2006/relationships/image" Target="../media/image111.tiff"/><Relationship Id="rId9" Type="http://schemas.openxmlformats.org/officeDocument/2006/relationships/image" Target="../media/image116.tif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tiff"/><Relationship Id="rId3" Type="http://schemas.openxmlformats.org/officeDocument/2006/relationships/image" Target="../media/image10.tiff"/><Relationship Id="rId7" Type="http://schemas.openxmlformats.org/officeDocument/2006/relationships/image" Target="../media/image14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tiff"/><Relationship Id="rId5" Type="http://schemas.openxmlformats.org/officeDocument/2006/relationships/image" Target="../media/image12.tiff"/><Relationship Id="rId10" Type="http://schemas.openxmlformats.org/officeDocument/2006/relationships/image" Target="../media/image17.tiff"/><Relationship Id="rId4" Type="http://schemas.openxmlformats.org/officeDocument/2006/relationships/image" Target="../media/image11.tiff"/><Relationship Id="rId9" Type="http://schemas.openxmlformats.org/officeDocument/2006/relationships/image" Target="../media/image16.tif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tiff"/><Relationship Id="rId3" Type="http://schemas.openxmlformats.org/officeDocument/2006/relationships/image" Target="../media/image18.tiff"/><Relationship Id="rId7" Type="http://schemas.openxmlformats.org/officeDocument/2006/relationships/image" Target="../media/image22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tiff"/><Relationship Id="rId5" Type="http://schemas.openxmlformats.org/officeDocument/2006/relationships/image" Target="../media/image20.tiff"/><Relationship Id="rId10" Type="http://schemas.openxmlformats.org/officeDocument/2006/relationships/image" Target="../media/image25.tiff"/><Relationship Id="rId4" Type="http://schemas.openxmlformats.org/officeDocument/2006/relationships/image" Target="../media/image19.tiff"/><Relationship Id="rId9" Type="http://schemas.openxmlformats.org/officeDocument/2006/relationships/image" Target="../media/image24.tif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tiff"/><Relationship Id="rId3" Type="http://schemas.openxmlformats.org/officeDocument/2006/relationships/image" Target="../media/image27.tiff"/><Relationship Id="rId7" Type="http://schemas.openxmlformats.org/officeDocument/2006/relationships/image" Target="../media/image31.tiff"/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tiff"/><Relationship Id="rId5" Type="http://schemas.openxmlformats.org/officeDocument/2006/relationships/image" Target="../media/image29.tiff"/><Relationship Id="rId10" Type="http://schemas.openxmlformats.org/officeDocument/2006/relationships/image" Target="../media/image34.tiff"/><Relationship Id="rId4" Type="http://schemas.openxmlformats.org/officeDocument/2006/relationships/image" Target="../media/image28.tiff"/><Relationship Id="rId9" Type="http://schemas.openxmlformats.org/officeDocument/2006/relationships/image" Target="../media/image33.tif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tiff"/><Relationship Id="rId3" Type="http://schemas.openxmlformats.org/officeDocument/2006/relationships/image" Target="../media/image36.tiff"/><Relationship Id="rId7" Type="http://schemas.openxmlformats.org/officeDocument/2006/relationships/image" Target="../media/image40.tiff"/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tiff"/><Relationship Id="rId5" Type="http://schemas.openxmlformats.org/officeDocument/2006/relationships/image" Target="../media/image38.tiff"/><Relationship Id="rId10" Type="http://schemas.openxmlformats.org/officeDocument/2006/relationships/image" Target="../media/image43.tiff"/><Relationship Id="rId4" Type="http://schemas.openxmlformats.org/officeDocument/2006/relationships/image" Target="../media/image37.tiff"/><Relationship Id="rId9" Type="http://schemas.openxmlformats.org/officeDocument/2006/relationships/image" Target="../media/image42.tif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tiff"/><Relationship Id="rId3" Type="http://schemas.openxmlformats.org/officeDocument/2006/relationships/image" Target="../media/image45.tiff"/><Relationship Id="rId7" Type="http://schemas.openxmlformats.org/officeDocument/2006/relationships/image" Target="../media/image49.tiff"/><Relationship Id="rId2" Type="http://schemas.openxmlformats.org/officeDocument/2006/relationships/image" Target="../media/image44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tiff"/><Relationship Id="rId5" Type="http://schemas.openxmlformats.org/officeDocument/2006/relationships/image" Target="../media/image47.tiff"/><Relationship Id="rId10" Type="http://schemas.openxmlformats.org/officeDocument/2006/relationships/image" Target="../media/image52.tiff"/><Relationship Id="rId4" Type="http://schemas.openxmlformats.org/officeDocument/2006/relationships/image" Target="../media/image46.tiff"/><Relationship Id="rId9" Type="http://schemas.openxmlformats.org/officeDocument/2006/relationships/image" Target="../media/image51.tif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tiff"/><Relationship Id="rId3" Type="http://schemas.openxmlformats.org/officeDocument/2006/relationships/image" Target="../media/image54.tiff"/><Relationship Id="rId7" Type="http://schemas.openxmlformats.org/officeDocument/2006/relationships/image" Target="../media/image58.tiff"/><Relationship Id="rId2" Type="http://schemas.openxmlformats.org/officeDocument/2006/relationships/image" Target="../media/image53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tiff"/><Relationship Id="rId11" Type="http://schemas.openxmlformats.org/officeDocument/2006/relationships/image" Target="../media/image62.tiff"/><Relationship Id="rId5" Type="http://schemas.openxmlformats.org/officeDocument/2006/relationships/image" Target="../media/image56.tiff"/><Relationship Id="rId10" Type="http://schemas.openxmlformats.org/officeDocument/2006/relationships/image" Target="../media/image61.tiff"/><Relationship Id="rId4" Type="http://schemas.openxmlformats.org/officeDocument/2006/relationships/image" Target="../media/image55.tiff"/><Relationship Id="rId9" Type="http://schemas.openxmlformats.org/officeDocument/2006/relationships/image" Target="../media/image60.tif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tiff"/><Relationship Id="rId3" Type="http://schemas.openxmlformats.org/officeDocument/2006/relationships/image" Target="../media/image64.tiff"/><Relationship Id="rId7" Type="http://schemas.openxmlformats.org/officeDocument/2006/relationships/image" Target="../media/image68.tiff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tiff"/><Relationship Id="rId5" Type="http://schemas.openxmlformats.org/officeDocument/2006/relationships/image" Target="../media/image66.tiff"/><Relationship Id="rId4" Type="http://schemas.openxmlformats.org/officeDocument/2006/relationships/image" Target="../media/image65.tiff"/><Relationship Id="rId9" Type="http://schemas.openxmlformats.org/officeDocument/2006/relationships/image" Target="../media/image70.tif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tiff"/><Relationship Id="rId3" Type="http://schemas.openxmlformats.org/officeDocument/2006/relationships/image" Target="../media/image72.png"/><Relationship Id="rId7" Type="http://schemas.openxmlformats.org/officeDocument/2006/relationships/image" Target="../media/image76.tiff"/><Relationship Id="rId2" Type="http://schemas.openxmlformats.org/officeDocument/2006/relationships/image" Target="../media/image71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tiff"/><Relationship Id="rId5" Type="http://schemas.openxmlformats.org/officeDocument/2006/relationships/image" Target="../media/image74.tiff"/><Relationship Id="rId10" Type="http://schemas.openxmlformats.org/officeDocument/2006/relationships/image" Target="../media/image79.tiff"/><Relationship Id="rId4" Type="http://schemas.openxmlformats.org/officeDocument/2006/relationships/image" Target="../media/image73.tiff"/><Relationship Id="rId9" Type="http://schemas.openxmlformats.org/officeDocument/2006/relationships/image" Target="../media/image78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0888D9A-29D3-5748-BE21-0D41593031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8888" y="1000720"/>
            <a:ext cx="1783763" cy="1815807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F4A8392A-EDA6-7045-8A8B-1F25CA63B84B}"/>
              </a:ext>
            </a:extLst>
          </p:cNvPr>
          <p:cNvSpPr txBox="1"/>
          <p:nvPr/>
        </p:nvSpPr>
        <p:spPr>
          <a:xfrm>
            <a:off x="1339028" y="1667819"/>
            <a:ext cx="559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PCA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FF7069B-68BF-5348-BF30-CD350A0CCE9B}"/>
              </a:ext>
            </a:extLst>
          </p:cNvPr>
          <p:cNvSpPr txBox="1"/>
          <p:nvPr/>
        </p:nvSpPr>
        <p:spPr>
          <a:xfrm>
            <a:off x="1269776" y="3180964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UMAP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41CD01A-835D-5E40-AD1F-50736CFD3473}"/>
              </a:ext>
            </a:extLst>
          </p:cNvPr>
          <p:cNvSpPr txBox="1"/>
          <p:nvPr/>
        </p:nvSpPr>
        <p:spPr>
          <a:xfrm>
            <a:off x="1222010" y="4894457"/>
            <a:ext cx="993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K-means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244BF2B-88A4-0640-B87C-C55699B648ED}"/>
              </a:ext>
            </a:extLst>
          </p:cNvPr>
          <p:cNvSpPr txBox="1"/>
          <p:nvPr/>
        </p:nvSpPr>
        <p:spPr>
          <a:xfrm>
            <a:off x="6837583" y="645459"/>
            <a:ext cx="724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GMM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78C65C6-D633-3E48-8DA7-8D970643C4EF}"/>
              </a:ext>
            </a:extLst>
          </p:cNvPr>
          <p:cNvSpPr txBox="1"/>
          <p:nvPr/>
        </p:nvSpPr>
        <p:spPr>
          <a:xfrm>
            <a:off x="9727916" y="645459"/>
            <a:ext cx="993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K-means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C5714EC-BC0B-AC45-9EAE-25025D09E101}"/>
              </a:ext>
            </a:extLst>
          </p:cNvPr>
          <p:cNvSpPr txBox="1"/>
          <p:nvPr/>
        </p:nvSpPr>
        <p:spPr>
          <a:xfrm>
            <a:off x="1222010" y="836577"/>
            <a:ext cx="805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Model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F6509CE-ABF9-2E4E-8AFE-83CA1AF8145D}"/>
              </a:ext>
            </a:extLst>
          </p:cNvPr>
          <p:cNvSpPr txBox="1"/>
          <p:nvPr/>
        </p:nvSpPr>
        <p:spPr>
          <a:xfrm>
            <a:off x="2115018" y="533968"/>
            <a:ext cx="782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Labels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76A62E9-FB5A-8F49-9D3C-EF0C6B3C00FC}"/>
              </a:ext>
            </a:extLst>
          </p:cNvPr>
          <p:cNvSpPr txBox="1"/>
          <p:nvPr/>
        </p:nvSpPr>
        <p:spPr>
          <a:xfrm>
            <a:off x="3546246" y="570531"/>
            <a:ext cx="1000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Cell type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F2E4D8BC-2966-4846-97A5-DDB079F35156}"/>
              </a:ext>
            </a:extLst>
          </p:cNvPr>
          <p:cNvCxnSpPr>
            <a:cxnSpLocks/>
          </p:cNvCxnSpPr>
          <p:nvPr/>
        </p:nvCxnSpPr>
        <p:spPr>
          <a:xfrm>
            <a:off x="2050759" y="506128"/>
            <a:ext cx="0" cy="79823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74C4F56E-87FE-A04F-9D4F-72440E859E4B}"/>
              </a:ext>
            </a:extLst>
          </p:cNvPr>
          <p:cNvCxnSpPr>
            <a:cxnSpLocks/>
          </p:cNvCxnSpPr>
          <p:nvPr/>
        </p:nvCxnSpPr>
        <p:spPr>
          <a:xfrm>
            <a:off x="1339028" y="849646"/>
            <a:ext cx="1554643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FA52F291-B200-774C-880A-D7171802F8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2651" y="1267542"/>
            <a:ext cx="876300" cy="10033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05BB054-B606-B740-BC9B-C221B78065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0187" y="1014285"/>
            <a:ext cx="2679700" cy="1676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862B6C4-9E89-2749-B566-BA93F7E314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94361" y="4536141"/>
            <a:ext cx="3124200" cy="1676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813FBC4-A64F-C54A-BB8E-CE8403AA7A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88063" y="4536141"/>
            <a:ext cx="2870200" cy="1676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B6DC835-F532-EC4A-956C-9505F1B3C3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86350" y="1000720"/>
            <a:ext cx="2755900" cy="167640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C33439D8-6884-2846-836E-8093ED1C73B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60762" y="2723444"/>
            <a:ext cx="3149600" cy="167640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9D22FD84-58D9-324B-8712-B859D28B2DB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84962" y="2723444"/>
            <a:ext cx="2908300" cy="167640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22731B1A-751E-3842-9D20-B8BCC3DFF17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740300" y="2714300"/>
            <a:ext cx="3048000" cy="1676400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EA6A671A-A2F7-D14E-B743-F688D8368DD0}"/>
              </a:ext>
            </a:extLst>
          </p:cNvPr>
          <p:cNvSpPr txBox="1"/>
          <p:nvPr/>
        </p:nvSpPr>
        <p:spPr>
          <a:xfrm>
            <a:off x="2506311" y="39213"/>
            <a:ext cx="7061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ZIFA from 8000 to 5 dimensions –preselected for genes with &lt; 20% zeros</a:t>
            </a:r>
          </a:p>
        </p:txBody>
      </p:sp>
    </p:spTree>
    <p:extLst>
      <p:ext uri="{BB962C8B-B14F-4D97-AF65-F5344CB8AC3E}">
        <p14:creationId xmlns:p14="http://schemas.microsoft.com/office/powerpoint/2010/main" val="20089559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F4A8392A-EDA6-7045-8A8B-1F25CA63B84B}"/>
              </a:ext>
            </a:extLst>
          </p:cNvPr>
          <p:cNvSpPr txBox="1"/>
          <p:nvPr/>
        </p:nvSpPr>
        <p:spPr>
          <a:xfrm>
            <a:off x="1339028" y="1667819"/>
            <a:ext cx="559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PCA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FF7069B-68BF-5348-BF30-CD350A0CCE9B}"/>
              </a:ext>
            </a:extLst>
          </p:cNvPr>
          <p:cNvSpPr txBox="1"/>
          <p:nvPr/>
        </p:nvSpPr>
        <p:spPr>
          <a:xfrm>
            <a:off x="1269776" y="3180964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UMAP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41CD01A-835D-5E40-AD1F-50736CFD3473}"/>
              </a:ext>
            </a:extLst>
          </p:cNvPr>
          <p:cNvSpPr txBox="1"/>
          <p:nvPr/>
        </p:nvSpPr>
        <p:spPr>
          <a:xfrm>
            <a:off x="1222010" y="4894457"/>
            <a:ext cx="993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K-means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244BF2B-88A4-0640-B87C-C55699B648ED}"/>
              </a:ext>
            </a:extLst>
          </p:cNvPr>
          <p:cNvSpPr txBox="1"/>
          <p:nvPr/>
        </p:nvSpPr>
        <p:spPr>
          <a:xfrm>
            <a:off x="6837583" y="645459"/>
            <a:ext cx="724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GMM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78C65C6-D633-3E48-8DA7-8D970643C4EF}"/>
              </a:ext>
            </a:extLst>
          </p:cNvPr>
          <p:cNvSpPr txBox="1"/>
          <p:nvPr/>
        </p:nvSpPr>
        <p:spPr>
          <a:xfrm>
            <a:off x="9727916" y="645459"/>
            <a:ext cx="993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K-means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C5714EC-BC0B-AC45-9EAE-25025D09E101}"/>
              </a:ext>
            </a:extLst>
          </p:cNvPr>
          <p:cNvSpPr txBox="1"/>
          <p:nvPr/>
        </p:nvSpPr>
        <p:spPr>
          <a:xfrm>
            <a:off x="1222010" y="836577"/>
            <a:ext cx="805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Model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F6509CE-ABF9-2E4E-8AFE-83CA1AF8145D}"/>
              </a:ext>
            </a:extLst>
          </p:cNvPr>
          <p:cNvSpPr txBox="1"/>
          <p:nvPr/>
        </p:nvSpPr>
        <p:spPr>
          <a:xfrm>
            <a:off x="2115018" y="533968"/>
            <a:ext cx="782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Labels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76A62E9-FB5A-8F49-9D3C-EF0C6B3C00FC}"/>
              </a:ext>
            </a:extLst>
          </p:cNvPr>
          <p:cNvSpPr txBox="1"/>
          <p:nvPr/>
        </p:nvSpPr>
        <p:spPr>
          <a:xfrm>
            <a:off x="3546246" y="570531"/>
            <a:ext cx="1000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Cell type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F2E4D8BC-2966-4846-97A5-DDB079F35156}"/>
              </a:ext>
            </a:extLst>
          </p:cNvPr>
          <p:cNvCxnSpPr>
            <a:cxnSpLocks/>
          </p:cNvCxnSpPr>
          <p:nvPr/>
        </p:nvCxnSpPr>
        <p:spPr>
          <a:xfrm>
            <a:off x="2050759" y="506128"/>
            <a:ext cx="0" cy="79823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74C4F56E-87FE-A04F-9D4F-72440E859E4B}"/>
              </a:ext>
            </a:extLst>
          </p:cNvPr>
          <p:cNvCxnSpPr>
            <a:cxnSpLocks/>
          </p:cNvCxnSpPr>
          <p:nvPr/>
        </p:nvCxnSpPr>
        <p:spPr>
          <a:xfrm>
            <a:off x="1339028" y="849646"/>
            <a:ext cx="1554643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FDEF9FAD-972E-4E46-BF6B-6C8290CC7A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7488" y="893341"/>
            <a:ext cx="2080342" cy="21038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983A590-ECFA-DA4E-A614-A6869E164B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6721" y="1667819"/>
            <a:ext cx="939800" cy="12065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5B259F6-B6A7-6841-8044-4C0CDC526A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2131" y="1107065"/>
            <a:ext cx="2806700" cy="1676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D399CEF-6774-A14F-9772-D0C925B0D8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36750" y="4671278"/>
            <a:ext cx="3187700" cy="1676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94D9302-93E6-0745-A96B-181CC07183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31467" y="4750361"/>
            <a:ext cx="3111500" cy="1676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20C564E-7EF1-6543-A796-C57020A4F1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09816" y="1107065"/>
            <a:ext cx="2933700" cy="16764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DC8E2BC-9BC1-7F4F-8064-65C64793229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15552" y="2844598"/>
            <a:ext cx="3124200" cy="16764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FEC19AB-2821-6848-861C-C6CFE69B22A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71790" y="2928552"/>
            <a:ext cx="2857500" cy="16764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19A48CD-B916-5F41-9E71-ED313E71A05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65708" y="2916356"/>
            <a:ext cx="2768600" cy="16764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1298D945-D77B-5740-A1D8-9BBDBB2DA13C}"/>
              </a:ext>
            </a:extLst>
          </p:cNvPr>
          <p:cNvSpPr txBox="1"/>
          <p:nvPr/>
        </p:nvSpPr>
        <p:spPr>
          <a:xfrm>
            <a:off x="2642387" y="123889"/>
            <a:ext cx="84642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ZIFA from 8000 to 5 dimensions –preselected for high variance genes (no zeros for calc)</a:t>
            </a:r>
          </a:p>
        </p:txBody>
      </p:sp>
    </p:spTree>
    <p:extLst>
      <p:ext uri="{BB962C8B-B14F-4D97-AF65-F5344CB8AC3E}">
        <p14:creationId xmlns:p14="http://schemas.microsoft.com/office/powerpoint/2010/main" val="39525436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4F051E28-6BF0-FB46-9B4E-E1D7C7A603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7314" y="801339"/>
            <a:ext cx="2552700" cy="222250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F4A8392A-EDA6-7045-8A8B-1F25CA63B84B}"/>
              </a:ext>
            </a:extLst>
          </p:cNvPr>
          <p:cNvSpPr txBox="1"/>
          <p:nvPr/>
        </p:nvSpPr>
        <p:spPr>
          <a:xfrm>
            <a:off x="1339028" y="1667819"/>
            <a:ext cx="559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PCA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FF7069B-68BF-5348-BF30-CD350A0CCE9B}"/>
              </a:ext>
            </a:extLst>
          </p:cNvPr>
          <p:cNvSpPr txBox="1"/>
          <p:nvPr/>
        </p:nvSpPr>
        <p:spPr>
          <a:xfrm>
            <a:off x="1269776" y="3180964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UMAP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41CD01A-835D-5E40-AD1F-50736CFD3473}"/>
              </a:ext>
            </a:extLst>
          </p:cNvPr>
          <p:cNvSpPr txBox="1"/>
          <p:nvPr/>
        </p:nvSpPr>
        <p:spPr>
          <a:xfrm>
            <a:off x="1222010" y="4894457"/>
            <a:ext cx="993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K-means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244BF2B-88A4-0640-B87C-C55699B648ED}"/>
              </a:ext>
            </a:extLst>
          </p:cNvPr>
          <p:cNvSpPr txBox="1"/>
          <p:nvPr/>
        </p:nvSpPr>
        <p:spPr>
          <a:xfrm>
            <a:off x="6837583" y="645459"/>
            <a:ext cx="724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GMM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78C65C6-D633-3E48-8DA7-8D970643C4EF}"/>
              </a:ext>
            </a:extLst>
          </p:cNvPr>
          <p:cNvSpPr txBox="1"/>
          <p:nvPr/>
        </p:nvSpPr>
        <p:spPr>
          <a:xfrm>
            <a:off x="9727916" y="645459"/>
            <a:ext cx="993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K-means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C5714EC-BC0B-AC45-9EAE-25025D09E101}"/>
              </a:ext>
            </a:extLst>
          </p:cNvPr>
          <p:cNvSpPr txBox="1"/>
          <p:nvPr/>
        </p:nvSpPr>
        <p:spPr>
          <a:xfrm>
            <a:off x="1222010" y="836577"/>
            <a:ext cx="805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Model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F6509CE-ABF9-2E4E-8AFE-83CA1AF8145D}"/>
              </a:ext>
            </a:extLst>
          </p:cNvPr>
          <p:cNvSpPr txBox="1"/>
          <p:nvPr/>
        </p:nvSpPr>
        <p:spPr>
          <a:xfrm>
            <a:off x="2115018" y="533968"/>
            <a:ext cx="782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Labels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76A62E9-FB5A-8F49-9D3C-EF0C6B3C00FC}"/>
              </a:ext>
            </a:extLst>
          </p:cNvPr>
          <p:cNvSpPr txBox="1"/>
          <p:nvPr/>
        </p:nvSpPr>
        <p:spPr>
          <a:xfrm>
            <a:off x="3546246" y="570531"/>
            <a:ext cx="1000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Cell type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F2E4D8BC-2966-4846-97A5-DDB079F35156}"/>
              </a:ext>
            </a:extLst>
          </p:cNvPr>
          <p:cNvCxnSpPr>
            <a:cxnSpLocks/>
          </p:cNvCxnSpPr>
          <p:nvPr/>
        </p:nvCxnSpPr>
        <p:spPr>
          <a:xfrm>
            <a:off x="2050759" y="506128"/>
            <a:ext cx="0" cy="79823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74C4F56E-87FE-A04F-9D4F-72440E859E4B}"/>
              </a:ext>
            </a:extLst>
          </p:cNvPr>
          <p:cNvCxnSpPr>
            <a:cxnSpLocks/>
          </p:cNvCxnSpPr>
          <p:nvPr/>
        </p:nvCxnSpPr>
        <p:spPr>
          <a:xfrm>
            <a:off x="1339028" y="849646"/>
            <a:ext cx="1554643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66721B8F-9238-ED47-AA11-5947D26A63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8335" y="1082753"/>
            <a:ext cx="2667000" cy="1676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992619A-E16E-6F4D-AE10-A7DAF5FF0E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9993" y="4479608"/>
            <a:ext cx="3213100" cy="1676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C9A4DF3-E04F-8445-A032-0FF5A3BDEB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38623" y="4479608"/>
            <a:ext cx="3136900" cy="1676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2078CB1-AA27-EC4C-8A59-E172CBE690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38623" y="1070799"/>
            <a:ext cx="2946400" cy="16764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8FA968A5-4AE5-0B40-9305-08E86D5040D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81751" y="2792244"/>
            <a:ext cx="2997200" cy="16764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0D6315C4-18AF-164A-B9BA-58B91AB085A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24943" y="2792244"/>
            <a:ext cx="2882900" cy="167640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5A161C4A-3DA1-8E4B-B3CF-7852AA35176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68232" y="2816983"/>
            <a:ext cx="2768600" cy="1676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A52F291-B200-774C-880A-D7171802F84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02651" y="1267542"/>
            <a:ext cx="876300" cy="1003300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57033127-B76D-D240-8EAA-873444AED53E}"/>
              </a:ext>
            </a:extLst>
          </p:cNvPr>
          <p:cNvSpPr txBox="1"/>
          <p:nvPr/>
        </p:nvSpPr>
        <p:spPr>
          <a:xfrm>
            <a:off x="2642387" y="123889"/>
            <a:ext cx="8648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ZIFA from 8000 to 5 dimensions –preselected for high variance genes (with zeros for calc)</a:t>
            </a:r>
          </a:p>
        </p:txBody>
      </p:sp>
    </p:spTree>
    <p:extLst>
      <p:ext uri="{BB962C8B-B14F-4D97-AF65-F5344CB8AC3E}">
        <p14:creationId xmlns:p14="http://schemas.microsoft.com/office/powerpoint/2010/main" val="5619545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6C0FC730-8AEB-434F-8ECA-09F065AE8A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310501"/>
            <a:ext cx="2157438" cy="190297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AC5AFC5-F631-2141-97B4-3BAE09AAD3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8939" y="1215004"/>
            <a:ext cx="2146300" cy="20193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860CEF4-F584-2448-8862-1A5BF372C61A}"/>
              </a:ext>
            </a:extLst>
          </p:cNvPr>
          <p:cNvSpPr txBox="1"/>
          <p:nvPr/>
        </p:nvSpPr>
        <p:spPr>
          <a:xfrm>
            <a:off x="2473589" y="1027779"/>
            <a:ext cx="2341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Z5_p95LVwz_pca_MPP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A2C0F4-E1E6-8045-B5DD-753929F61C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9004" y="3416410"/>
            <a:ext cx="1866900" cy="18669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F6E5344-61F2-C74F-B548-DC0CEA30453D}"/>
              </a:ext>
            </a:extLst>
          </p:cNvPr>
          <p:cNvSpPr txBox="1"/>
          <p:nvPr/>
        </p:nvSpPr>
        <p:spPr>
          <a:xfrm>
            <a:off x="2473589" y="3134232"/>
            <a:ext cx="24966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Z5_p95LVwz_pca_STHSC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1C8662C-2230-EF48-A3D8-EDFCF6B5D7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5928" y="3351729"/>
            <a:ext cx="2476500" cy="20193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3BE0D04-DA02-C94A-95F4-BDF0BC88D77F}"/>
              </a:ext>
            </a:extLst>
          </p:cNvPr>
          <p:cNvSpPr txBox="1"/>
          <p:nvPr/>
        </p:nvSpPr>
        <p:spPr>
          <a:xfrm>
            <a:off x="6184693" y="3121100"/>
            <a:ext cx="2559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Z5_p95HVwz_pca_STHSC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60F25B5-FC50-3240-A1CA-BD43F5825E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92548" y="1622886"/>
            <a:ext cx="927100" cy="11176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11EC99F-3255-CF44-B901-C6C23B36808B}"/>
              </a:ext>
            </a:extLst>
          </p:cNvPr>
          <p:cNvSpPr txBox="1"/>
          <p:nvPr/>
        </p:nvSpPr>
        <p:spPr>
          <a:xfrm>
            <a:off x="6096000" y="1027779"/>
            <a:ext cx="2404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Z5_p95HVwz_pca_MPP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0C33CD3-ECCB-7C44-B303-8489595722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10968" y="3812442"/>
            <a:ext cx="1066800" cy="13208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C3D0ADF5-3186-1E41-93CC-7248B055B9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71039" y="1611367"/>
            <a:ext cx="927100" cy="11176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A81D6D81-2521-8545-9E19-107D506CFC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89459" y="3800923"/>
            <a:ext cx="1066800" cy="132080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90711476-E4AF-914C-A94F-1F4AF615FD90}"/>
              </a:ext>
            </a:extLst>
          </p:cNvPr>
          <p:cNvSpPr txBox="1"/>
          <p:nvPr/>
        </p:nvSpPr>
        <p:spPr>
          <a:xfrm>
            <a:off x="2279004" y="402771"/>
            <a:ext cx="26645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Low variance preselection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C2301C9-492F-6848-A4BB-E08BAD213BFB}"/>
              </a:ext>
            </a:extLst>
          </p:cNvPr>
          <p:cNvSpPr txBox="1"/>
          <p:nvPr/>
        </p:nvSpPr>
        <p:spPr>
          <a:xfrm>
            <a:off x="5835672" y="402771"/>
            <a:ext cx="2706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High variance preselection</a:t>
            </a:r>
          </a:p>
        </p:txBody>
      </p:sp>
    </p:spTree>
    <p:extLst>
      <p:ext uri="{BB962C8B-B14F-4D97-AF65-F5344CB8AC3E}">
        <p14:creationId xmlns:p14="http://schemas.microsoft.com/office/powerpoint/2010/main" val="35866448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0081C25-203B-6744-A486-C08999FEA05D}"/>
              </a:ext>
            </a:extLst>
          </p:cNvPr>
          <p:cNvSpPr/>
          <p:nvPr/>
        </p:nvSpPr>
        <p:spPr>
          <a:xfrm>
            <a:off x="7961463" y="1900746"/>
            <a:ext cx="17360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Z5_p20_pca_old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FCC854E-DF0A-3E46-A0F4-C4ED764D48EF}"/>
              </a:ext>
            </a:extLst>
          </p:cNvPr>
          <p:cNvSpPr/>
          <p:nvPr/>
        </p:nvSpPr>
        <p:spPr>
          <a:xfrm>
            <a:off x="4273050" y="1900746"/>
            <a:ext cx="20154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Z5_p20_pca_young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CD1C821-9503-DF4B-9851-F51D45968D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7349" y="2510198"/>
            <a:ext cx="2235200" cy="21717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A6877D6-B893-D44C-BCFD-B622391C8A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4599" y="2992798"/>
            <a:ext cx="901700" cy="12065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AEAF18B-852A-0341-A0B8-84B84F1208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1606" y="2465042"/>
            <a:ext cx="2032000" cy="21844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9F2D965-A685-FA40-BED1-2862062549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03606" y="2941998"/>
            <a:ext cx="1041400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5153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B7401F7-FA38-0748-BD55-23147E51B0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6509" y="2712886"/>
            <a:ext cx="2167974" cy="185661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DD8C6AE-E85A-3644-B55A-4B3B52A75D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1202" y="2657278"/>
            <a:ext cx="2139365" cy="190297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74AE38F-A2C7-E04E-92C7-883036421AEE}"/>
              </a:ext>
            </a:extLst>
          </p:cNvPr>
          <p:cNvSpPr txBox="1"/>
          <p:nvPr/>
        </p:nvSpPr>
        <p:spPr>
          <a:xfrm>
            <a:off x="8178848" y="2343554"/>
            <a:ext cx="1873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Z5_p20_pca_MPP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F6011A-064C-E742-8241-30349873D64C}"/>
              </a:ext>
            </a:extLst>
          </p:cNvPr>
          <p:cNvSpPr txBox="1"/>
          <p:nvPr/>
        </p:nvSpPr>
        <p:spPr>
          <a:xfrm>
            <a:off x="4615413" y="2319236"/>
            <a:ext cx="2029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Z5_p20_pca_STHSC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9998DB-0104-6D45-AFC7-6762FCCFF9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5197" y="3189349"/>
            <a:ext cx="876300" cy="1054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31D9A8-56A6-E34D-86FC-D15460F275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40567" y="3066791"/>
            <a:ext cx="863600" cy="1130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5645370-4E54-8C44-AF5E-63D169D00B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6816" y="2657278"/>
            <a:ext cx="2159000" cy="20574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7C3923F-99E1-564B-B2A9-D4AD3577C606}"/>
              </a:ext>
            </a:extLst>
          </p:cNvPr>
          <p:cNvSpPr/>
          <p:nvPr/>
        </p:nvSpPr>
        <p:spPr>
          <a:xfrm>
            <a:off x="936124" y="2287946"/>
            <a:ext cx="20060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Z5_p20_pca_LTHSC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C30E92E-A3D9-344D-8529-7F7D2440B2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21115" y="3087749"/>
            <a:ext cx="965200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5263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65F9076-932B-EB4B-856B-4ED1BA1B27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2793" y="2542712"/>
            <a:ext cx="3175000" cy="1676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9610506-4554-FB40-BD95-1C4B1C050C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1185" y="2542712"/>
            <a:ext cx="2946400" cy="16764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B2D3CA9-9EA1-324A-A401-54E4C6005E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2377" y="2476344"/>
            <a:ext cx="3098800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9827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8B3D8EA-F95F-964B-82BB-686A30D3AF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7677" y="492493"/>
            <a:ext cx="3073400" cy="1676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79E8FBF-84A5-2348-BBFD-C2F2A71D5A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4519" y="492493"/>
            <a:ext cx="2946400" cy="1676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66443E4-2EDB-5042-8581-05A4C42957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4693" y="492493"/>
            <a:ext cx="3098800" cy="1676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B91CC86-D9E9-3B4A-AEEF-8CD1C9DEE9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6077" y="2557267"/>
            <a:ext cx="3175000" cy="16764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B12F81D-8452-2B4D-BA65-C12B6DFA91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76119" y="2557267"/>
            <a:ext cx="2743200" cy="1676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05437D0-7B36-864A-A869-BD68F105B1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80743" y="2557267"/>
            <a:ext cx="2806700" cy="16764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8DB098A-92BE-014E-8B3E-5ED8B1AFD23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86077" y="4525694"/>
            <a:ext cx="3175000" cy="16764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E129C5D-DA13-E546-9C5A-429B86B1FA0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74519" y="4525694"/>
            <a:ext cx="2946400" cy="16764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572E1A7-D720-6F4B-8D36-CEB1F962423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07743" y="4525694"/>
            <a:ext cx="2679700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2271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75C768E-CCD8-604A-B721-FF32FF1548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9264" y="584861"/>
            <a:ext cx="6850566" cy="5323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7932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F4A8392A-EDA6-7045-8A8B-1F25CA63B84B}"/>
              </a:ext>
            </a:extLst>
          </p:cNvPr>
          <p:cNvSpPr txBox="1"/>
          <p:nvPr/>
        </p:nvSpPr>
        <p:spPr>
          <a:xfrm>
            <a:off x="1339028" y="1667819"/>
            <a:ext cx="559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PCA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FF7069B-68BF-5348-BF30-CD350A0CCE9B}"/>
              </a:ext>
            </a:extLst>
          </p:cNvPr>
          <p:cNvSpPr txBox="1"/>
          <p:nvPr/>
        </p:nvSpPr>
        <p:spPr>
          <a:xfrm>
            <a:off x="1269776" y="3180964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UMAP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41CD01A-835D-5E40-AD1F-50736CFD3473}"/>
              </a:ext>
            </a:extLst>
          </p:cNvPr>
          <p:cNvSpPr txBox="1"/>
          <p:nvPr/>
        </p:nvSpPr>
        <p:spPr>
          <a:xfrm>
            <a:off x="1222010" y="4894457"/>
            <a:ext cx="993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K-means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244BF2B-88A4-0640-B87C-C55699B648ED}"/>
              </a:ext>
            </a:extLst>
          </p:cNvPr>
          <p:cNvSpPr txBox="1"/>
          <p:nvPr/>
        </p:nvSpPr>
        <p:spPr>
          <a:xfrm>
            <a:off x="6837583" y="645459"/>
            <a:ext cx="724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GMM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78C65C6-D633-3E48-8DA7-8D970643C4EF}"/>
              </a:ext>
            </a:extLst>
          </p:cNvPr>
          <p:cNvSpPr txBox="1"/>
          <p:nvPr/>
        </p:nvSpPr>
        <p:spPr>
          <a:xfrm>
            <a:off x="9727916" y="645459"/>
            <a:ext cx="993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K-means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C5714EC-BC0B-AC45-9EAE-25025D09E101}"/>
              </a:ext>
            </a:extLst>
          </p:cNvPr>
          <p:cNvSpPr txBox="1"/>
          <p:nvPr/>
        </p:nvSpPr>
        <p:spPr>
          <a:xfrm>
            <a:off x="1222010" y="836577"/>
            <a:ext cx="805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Model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F6509CE-ABF9-2E4E-8AFE-83CA1AF8145D}"/>
              </a:ext>
            </a:extLst>
          </p:cNvPr>
          <p:cNvSpPr txBox="1"/>
          <p:nvPr/>
        </p:nvSpPr>
        <p:spPr>
          <a:xfrm>
            <a:off x="2115018" y="533968"/>
            <a:ext cx="782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Labels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76A62E9-FB5A-8F49-9D3C-EF0C6B3C00FC}"/>
              </a:ext>
            </a:extLst>
          </p:cNvPr>
          <p:cNvSpPr txBox="1"/>
          <p:nvPr/>
        </p:nvSpPr>
        <p:spPr>
          <a:xfrm>
            <a:off x="3546246" y="570531"/>
            <a:ext cx="1000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Cell type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F2E4D8BC-2966-4846-97A5-DDB079F35156}"/>
              </a:ext>
            </a:extLst>
          </p:cNvPr>
          <p:cNvCxnSpPr>
            <a:cxnSpLocks/>
          </p:cNvCxnSpPr>
          <p:nvPr/>
        </p:nvCxnSpPr>
        <p:spPr>
          <a:xfrm>
            <a:off x="2050759" y="506128"/>
            <a:ext cx="0" cy="79823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74C4F56E-87FE-A04F-9D4F-72440E859E4B}"/>
              </a:ext>
            </a:extLst>
          </p:cNvPr>
          <p:cNvCxnSpPr>
            <a:cxnSpLocks/>
          </p:cNvCxnSpPr>
          <p:nvPr/>
        </p:nvCxnSpPr>
        <p:spPr>
          <a:xfrm>
            <a:off x="1339028" y="849646"/>
            <a:ext cx="1554643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FA52F291-B200-774C-880A-D7171802F8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2651" y="1267542"/>
            <a:ext cx="876300" cy="10033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B25B96B-C237-2E46-8340-06249B722B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9058" y="1014285"/>
            <a:ext cx="2679700" cy="16764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42E50FB-A09C-AF43-9FDE-4F05F5521C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0858" y="2829091"/>
            <a:ext cx="3149600" cy="16764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C575E4AA-CF64-FD4C-B6D7-66F4667AAA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0458" y="2829091"/>
            <a:ext cx="2908300" cy="16764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9229C86-4DC8-8641-AA06-8D56EE1CAB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24324" y="2837541"/>
            <a:ext cx="2781300" cy="1676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8F4820D-929C-D44E-89DC-77782447CD4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33824" y="4718319"/>
            <a:ext cx="3162300" cy="1676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883425A-4B31-2941-BC65-CAB2DA4027B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80058" y="4718319"/>
            <a:ext cx="3200400" cy="1676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2F626F1-6F91-4748-9769-756A00B9430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29074" y="1014285"/>
            <a:ext cx="2971800" cy="1676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2374E62-7CF7-3341-BB77-C3BD1D7BBAC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15293" y="880845"/>
            <a:ext cx="2009356" cy="1934139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28EEF49F-A475-F14A-A03A-20A4AF649FD1}"/>
              </a:ext>
            </a:extLst>
          </p:cNvPr>
          <p:cNvSpPr txBox="1"/>
          <p:nvPr/>
        </p:nvSpPr>
        <p:spPr>
          <a:xfrm>
            <a:off x="2611744" y="69786"/>
            <a:ext cx="7061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ZIFA from 8000 to 5 dimensions –preselected for genes with &lt; 40% zeros</a:t>
            </a:r>
          </a:p>
        </p:txBody>
      </p:sp>
    </p:spTree>
    <p:extLst>
      <p:ext uri="{BB962C8B-B14F-4D97-AF65-F5344CB8AC3E}">
        <p14:creationId xmlns:p14="http://schemas.microsoft.com/office/powerpoint/2010/main" val="676999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F4A8392A-EDA6-7045-8A8B-1F25CA63B84B}"/>
              </a:ext>
            </a:extLst>
          </p:cNvPr>
          <p:cNvSpPr txBox="1"/>
          <p:nvPr/>
        </p:nvSpPr>
        <p:spPr>
          <a:xfrm>
            <a:off x="1339028" y="1667819"/>
            <a:ext cx="559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PCA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FF7069B-68BF-5348-BF30-CD350A0CCE9B}"/>
              </a:ext>
            </a:extLst>
          </p:cNvPr>
          <p:cNvSpPr txBox="1"/>
          <p:nvPr/>
        </p:nvSpPr>
        <p:spPr>
          <a:xfrm>
            <a:off x="1269776" y="3180964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UMAP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41CD01A-835D-5E40-AD1F-50736CFD3473}"/>
              </a:ext>
            </a:extLst>
          </p:cNvPr>
          <p:cNvSpPr txBox="1"/>
          <p:nvPr/>
        </p:nvSpPr>
        <p:spPr>
          <a:xfrm>
            <a:off x="1222010" y="4894457"/>
            <a:ext cx="993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K-means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244BF2B-88A4-0640-B87C-C55699B648ED}"/>
              </a:ext>
            </a:extLst>
          </p:cNvPr>
          <p:cNvSpPr txBox="1"/>
          <p:nvPr/>
        </p:nvSpPr>
        <p:spPr>
          <a:xfrm>
            <a:off x="6837583" y="645459"/>
            <a:ext cx="724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GMM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78C65C6-D633-3E48-8DA7-8D970643C4EF}"/>
              </a:ext>
            </a:extLst>
          </p:cNvPr>
          <p:cNvSpPr txBox="1"/>
          <p:nvPr/>
        </p:nvSpPr>
        <p:spPr>
          <a:xfrm>
            <a:off x="9727916" y="645459"/>
            <a:ext cx="993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K-means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C5714EC-BC0B-AC45-9EAE-25025D09E101}"/>
              </a:ext>
            </a:extLst>
          </p:cNvPr>
          <p:cNvSpPr txBox="1"/>
          <p:nvPr/>
        </p:nvSpPr>
        <p:spPr>
          <a:xfrm>
            <a:off x="1222010" y="836577"/>
            <a:ext cx="805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Model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F6509CE-ABF9-2E4E-8AFE-83CA1AF8145D}"/>
              </a:ext>
            </a:extLst>
          </p:cNvPr>
          <p:cNvSpPr txBox="1"/>
          <p:nvPr/>
        </p:nvSpPr>
        <p:spPr>
          <a:xfrm>
            <a:off x="2115018" y="533968"/>
            <a:ext cx="782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Labels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76A62E9-FB5A-8F49-9D3C-EF0C6B3C00FC}"/>
              </a:ext>
            </a:extLst>
          </p:cNvPr>
          <p:cNvSpPr txBox="1"/>
          <p:nvPr/>
        </p:nvSpPr>
        <p:spPr>
          <a:xfrm>
            <a:off x="3546246" y="570531"/>
            <a:ext cx="1000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Cell type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F2E4D8BC-2966-4846-97A5-DDB079F35156}"/>
              </a:ext>
            </a:extLst>
          </p:cNvPr>
          <p:cNvCxnSpPr>
            <a:cxnSpLocks/>
          </p:cNvCxnSpPr>
          <p:nvPr/>
        </p:nvCxnSpPr>
        <p:spPr>
          <a:xfrm>
            <a:off x="2050759" y="506128"/>
            <a:ext cx="0" cy="79823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74C4F56E-87FE-A04F-9D4F-72440E859E4B}"/>
              </a:ext>
            </a:extLst>
          </p:cNvPr>
          <p:cNvCxnSpPr>
            <a:cxnSpLocks/>
          </p:cNvCxnSpPr>
          <p:nvPr/>
        </p:nvCxnSpPr>
        <p:spPr>
          <a:xfrm>
            <a:off x="1339028" y="849646"/>
            <a:ext cx="1554643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FA52F291-B200-774C-880A-D7171802F8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2651" y="1267542"/>
            <a:ext cx="876300" cy="10033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F3606A0-1C9C-7E41-819E-A77B12C772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2192" y="903300"/>
            <a:ext cx="2138592" cy="180788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850E230-A3E4-1649-82FB-4BAA089BAC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0172" y="1034782"/>
            <a:ext cx="2679700" cy="16764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D1F76C9-5B9D-7E4E-B242-B7A6FB2CBF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08922" y="4486710"/>
            <a:ext cx="3200400" cy="16764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C510D3F-B585-C744-A521-D6E036202A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10643" y="4486710"/>
            <a:ext cx="3200400" cy="1676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B77331E-6FE9-1A49-80E4-90B2DB01578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99543" y="1043790"/>
            <a:ext cx="3022600" cy="16764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37E401DB-7CC8-A749-98FF-3CB120EB87A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59722" y="2810970"/>
            <a:ext cx="3149600" cy="16764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6AD30FC6-2634-2B4D-A21D-792D9325F0F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45532" y="2810970"/>
            <a:ext cx="2717800" cy="167640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D21D57C0-B324-DA45-86AD-88C37115AF1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786843" y="2765250"/>
            <a:ext cx="3048000" cy="1676400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A5245754-A851-F04E-918E-5EDF2FA6AB58}"/>
              </a:ext>
            </a:extLst>
          </p:cNvPr>
          <p:cNvSpPr txBox="1"/>
          <p:nvPr/>
        </p:nvSpPr>
        <p:spPr>
          <a:xfrm>
            <a:off x="2611744" y="91461"/>
            <a:ext cx="7061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ZIFA from 8000 to 5 dimensions –preselected for genes with &lt; 95% zeros</a:t>
            </a:r>
          </a:p>
        </p:txBody>
      </p:sp>
    </p:spTree>
    <p:extLst>
      <p:ext uri="{BB962C8B-B14F-4D97-AF65-F5344CB8AC3E}">
        <p14:creationId xmlns:p14="http://schemas.microsoft.com/office/powerpoint/2010/main" val="28398131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36D58C72-A702-644C-8B75-8ADCB4E0FA9A}"/>
              </a:ext>
            </a:extLst>
          </p:cNvPr>
          <p:cNvSpPr txBox="1"/>
          <p:nvPr/>
        </p:nvSpPr>
        <p:spPr>
          <a:xfrm>
            <a:off x="1339028" y="1667819"/>
            <a:ext cx="559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PCA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575022-8D39-874E-B698-4DA7038CB6E9}"/>
              </a:ext>
            </a:extLst>
          </p:cNvPr>
          <p:cNvSpPr txBox="1"/>
          <p:nvPr/>
        </p:nvSpPr>
        <p:spPr>
          <a:xfrm>
            <a:off x="1269776" y="3180964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UMAP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114156-D8D9-A444-B22A-3EF9E5797D0A}"/>
              </a:ext>
            </a:extLst>
          </p:cNvPr>
          <p:cNvSpPr txBox="1"/>
          <p:nvPr/>
        </p:nvSpPr>
        <p:spPr>
          <a:xfrm>
            <a:off x="1222010" y="4894457"/>
            <a:ext cx="993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K-means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6AAB8D-5324-BE4A-8AD0-8FD1D3F2F0BD}"/>
              </a:ext>
            </a:extLst>
          </p:cNvPr>
          <p:cNvSpPr txBox="1"/>
          <p:nvPr/>
        </p:nvSpPr>
        <p:spPr>
          <a:xfrm>
            <a:off x="6837583" y="645459"/>
            <a:ext cx="724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GMM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E7F33D-9349-B941-9E1D-F46289C096D1}"/>
              </a:ext>
            </a:extLst>
          </p:cNvPr>
          <p:cNvSpPr txBox="1"/>
          <p:nvPr/>
        </p:nvSpPr>
        <p:spPr>
          <a:xfrm>
            <a:off x="9727916" y="645459"/>
            <a:ext cx="993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K-means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D45933-F945-6E4A-9E6C-DE8DB45157DD}"/>
              </a:ext>
            </a:extLst>
          </p:cNvPr>
          <p:cNvSpPr txBox="1"/>
          <p:nvPr/>
        </p:nvSpPr>
        <p:spPr>
          <a:xfrm>
            <a:off x="1222010" y="836577"/>
            <a:ext cx="805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Model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4EA535-7B79-B74C-991F-8049020B76F2}"/>
              </a:ext>
            </a:extLst>
          </p:cNvPr>
          <p:cNvSpPr txBox="1"/>
          <p:nvPr/>
        </p:nvSpPr>
        <p:spPr>
          <a:xfrm>
            <a:off x="2115018" y="533968"/>
            <a:ext cx="782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Labels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5EEEAB6-BCE8-844D-908E-CE4D8DCD85DD}"/>
              </a:ext>
            </a:extLst>
          </p:cNvPr>
          <p:cNvSpPr txBox="1"/>
          <p:nvPr/>
        </p:nvSpPr>
        <p:spPr>
          <a:xfrm>
            <a:off x="3546246" y="570531"/>
            <a:ext cx="1000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Cell type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E8A8DEB-EC69-F243-AD55-92A74DDFD2FA}"/>
              </a:ext>
            </a:extLst>
          </p:cNvPr>
          <p:cNvCxnSpPr>
            <a:cxnSpLocks/>
          </p:cNvCxnSpPr>
          <p:nvPr/>
        </p:nvCxnSpPr>
        <p:spPr>
          <a:xfrm>
            <a:off x="2050759" y="506128"/>
            <a:ext cx="0" cy="79823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EAC6CF2-D0D9-8146-856D-5FA5A6B0D596}"/>
              </a:ext>
            </a:extLst>
          </p:cNvPr>
          <p:cNvCxnSpPr>
            <a:cxnSpLocks/>
          </p:cNvCxnSpPr>
          <p:nvPr/>
        </p:nvCxnSpPr>
        <p:spPr>
          <a:xfrm>
            <a:off x="1339028" y="849646"/>
            <a:ext cx="1554643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628EE9F-E99E-ED45-AF63-8BD34AF1BCE5}"/>
              </a:ext>
            </a:extLst>
          </p:cNvPr>
          <p:cNvSpPr txBox="1"/>
          <p:nvPr/>
        </p:nvSpPr>
        <p:spPr>
          <a:xfrm>
            <a:off x="2642387" y="123889"/>
            <a:ext cx="7178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ZIFA from 8000 to 10 dimensions –preselected for genes with &lt; 20% zeros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FE08B95-A34E-4643-97F9-8B578FBDB2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4767" y="903300"/>
            <a:ext cx="1817738" cy="208403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04CFB30-CF63-6F47-BBC7-4209B26AC0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549" y="915357"/>
            <a:ext cx="901700" cy="11303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44DFCAB-3242-6246-97CE-0FA59BDB6B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0785" y="1167029"/>
            <a:ext cx="2705100" cy="1676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2C8A3E6-6E57-CF40-9ECD-538CABF554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81316" y="4607528"/>
            <a:ext cx="3225800" cy="1676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BBD9B5C-B61D-D54A-969F-3CA0FBB32A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17262" y="4548203"/>
            <a:ext cx="3200400" cy="16764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282DFE5-FCC5-1241-A69B-1911C226B2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55362" y="1167029"/>
            <a:ext cx="3022600" cy="16764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42840FE-46F4-554A-9B8A-BCFF8937EEB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30272" y="2822939"/>
            <a:ext cx="3175000" cy="16764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A92CE81-FA08-D04B-931C-42EFCBD103E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80803" y="2843429"/>
            <a:ext cx="2946400" cy="16764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3F405E2-E31D-C44F-8C0E-7E48C66E8EA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17262" y="2822939"/>
            <a:ext cx="3098800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2911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36D58C72-A702-644C-8B75-8ADCB4E0FA9A}"/>
              </a:ext>
            </a:extLst>
          </p:cNvPr>
          <p:cNvSpPr txBox="1"/>
          <p:nvPr/>
        </p:nvSpPr>
        <p:spPr>
          <a:xfrm>
            <a:off x="1339028" y="1667819"/>
            <a:ext cx="559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PCA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575022-8D39-874E-B698-4DA7038CB6E9}"/>
              </a:ext>
            </a:extLst>
          </p:cNvPr>
          <p:cNvSpPr txBox="1"/>
          <p:nvPr/>
        </p:nvSpPr>
        <p:spPr>
          <a:xfrm>
            <a:off x="1269776" y="3180964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UMAP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114156-D8D9-A444-B22A-3EF9E5797D0A}"/>
              </a:ext>
            </a:extLst>
          </p:cNvPr>
          <p:cNvSpPr txBox="1"/>
          <p:nvPr/>
        </p:nvSpPr>
        <p:spPr>
          <a:xfrm>
            <a:off x="1222010" y="4894457"/>
            <a:ext cx="993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K-means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6AAB8D-5324-BE4A-8AD0-8FD1D3F2F0BD}"/>
              </a:ext>
            </a:extLst>
          </p:cNvPr>
          <p:cNvSpPr txBox="1"/>
          <p:nvPr/>
        </p:nvSpPr>
        <p:spPr>
          <a:xfrm>
            <a:off x="6837583" y="645459"/>
            <a:ext cx="724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GMM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E7F33D-9349-B941-9E1D-F46289C096D1}"/>
              </a:ext>
            </a:extLst>
          </p:cNvPr>
          <p:cNvSpPr txBox="1"/>
          <p:nvPr/>
        </p:nvSpPr>
        <p:spPr>
          <a:xfrm>
            <a:off x="9727916" y="645459"/>
            <a:ext cx="993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K-means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D45933-F945-6E4A-9E6C-DE8DB45157DD}"/>
              </a:ext>
            </a:extLst>
          </p:cNvPr>
          <p:cNvSpPr txBox="1"/>
          <p:nvPr/>
        </p:nvSpPr>
        <p:spPr>
          <a:xfrm>
            <a:off x="1222010" y="836577"/>
            <a:ext cx="805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Model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4EA535-7B79-B74C-991F-8049020B76F2}"/>
              </a:ext>
            </a:extLst>
          </p:cNvPr>
          <p:cNvSpPr txBox="1"/>
          <p:nvPr/>
        </p:nvSpPr>
        <p:spPr>
          <a:xfrm>
            <a:off x="2115018" y="533968"/>
            <a:ext cx="782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Labels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5EEEAB6-BCE8-844D-908E-CE4D8DCD85DD}"/>
              </a:ext>
            </a:extLst>
          </p:cNvPr>
          <p:cNvSpPr txBox="1"/>
          <p:nvPr/>
        </p:nvSpPr>
        <p:spPr>
          <a:xfrm>
            <a:off x="3546246" y="570531"/>
            <a:ext cx="1000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Cell type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E8A8DEB-EC69-F243-AD55-92A74DDFD2FA}"/>
              </a:ext>
            </a:extLst>
          </p:cNvPr>
          <p:cNvCxnSpPr>
            <a:cxnSpLocks/>
          </p:cNvCxnSpPr>
          <p:nvPr/>
        </p:nvCxnSpPr>
        <p:spPr>
          <a:xfrm>
            <a:off x="2050759" y="506128"/>
            <a:ext cx="0" cy="79823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EAC6CF2-D0D9-8146-856D-5FA5A6B0D596}"/>
              </a:ext>
            </a:extLst>
          </p:cNvPr>
          <p:cNvCxnSpPr>
            <a:cxnSpLocks/>
          </p:cNvCxnSpPr>
          <p:nvPr/>
        </p:nvCxnSpPr>
        <p:spPr>
          <a:xfrm>
            <a:off x="1339028" y="849646"/>
            <a:ext cx="1554643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5B46ACE-B52C-C341-8775-DA1B8816F074}"/>
              </a:ext>
            </a:extLst>
          </p:cNvPr>
          <p:cNvSpPr txBox="1"/>
          <p:nvPr/>
        </p:nvSpPr>
        <p:spPr>
          <a:xfrm>
            <a:off x="2697729" y="126098"/>
            <a:ext cx="7178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ZIFA from 8000 to 10 dimensions –preselected for genes with &lt; 40% zeros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AAB8DDF-2121-E74F-99D0-FDD5973FBA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8779" y="964768"/>
            <a:ext cx="2079181" cy="204452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F6488EC-79AA-7847-817F-B5E9D0FC59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5764" y="1248760"/>
            <a:ext cx="812800" cy="10922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4F4A729-F3F5-6847-91E6-D87B6AFE52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2256" y="1148832"/>
            <a:ext cx="2882900" cy="1676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2085B4E-6582-F149-BB28-71E3633E38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73360" y="4517041"/>
            <a:ext cx="3136900" cy="1676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C7BF70A-70AF-F94B-90BD-D79DE502C9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60132" y="4596553"/>
            <a:ext cx="2768600" cy="16764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00BCD9F-95CA-6E4C-BEDE-D1BD66B98F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47432" y="1159923"/>
            <a:ext cx="2781300" cy="16764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735F279-1153-7A49-933B-EBC147CD2A4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54771" y="2891785"/>
            <a:ext cx="3175000" cy="16764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739A473-5A7D-E340-8111-4DCC7915412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15508" y="2906265"/>
            <a:ext cx="2946400" cy="16764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B6FD5AA-01BF-EC4A-8CD9-9B3B55ECBE1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988682" y="2933405"/>
            <a:ext cx="3098800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8063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B458B423-DFE0-4B48-9D1F-1D4AFEB46B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2784" y="766051"/>
            <a:ext cx="1636933" cy="196199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6D58C72-A702-644C-8B75-8ADCB4E0FA9A}"/>
              </a:ext>
            </a:extLst>
          </p:cNvPr>
          <p:cNvSpPr txBox="1"/>
          <p:nvPr/>
        </p:nvSpPr>
        <p:spPr>
          <a:xfrm>
            <a:off x="1339028" y="1667819"/>
            <a:ext cx="559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PCA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575022-8D39-874E-B698-4DA7038CB6E9}"/>
              </a:ext>
            </a:extLst>
          </p:cNvPr>
          <p:cNvSpPr txBox="1"/>
          <p:nvPr/>
        </p:nvSpPr>
        <p:spPr>
          <a:xfrm>
            <a:off x="1269776" y="3180964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UMAP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114156-D8D9-A444-B22A-3EF9E5797D0A}"/>
              </a:ext>
            </a:extLst>
          </p:cNvPr>
          <p:cNvSpPr txBox="1"/>
          <p:nvPr/>
        </p:nvSpPr>
        <p:spPr>
          <a:xfrm>
            <a:off x="1222010" y="4894457"/>
            <a:ext cx="993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K-means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6AAB8D-5324-BE4A-8AD0-8FD1D3F2F0BD}"/>
              </a:ext>
            </a:extLst>
          </p:cNvPr>
          <p:cNvSpPr txBox="1"/>
          <p:nvPr/>
        </p:nvSpPr>
        <p:spPr>
          <a:xfrm>
            <a:off x="6837583" y="645459"/>
            <a:ext cx="724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GMM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E7F33D-9349-B941-9E1D-F46289C096D1}"/>
              </a:ext>
            </a:extLst>
          </p:cNvPr>
          <p:cNvSpPr txBox="1"/>
          <p:nvPr/>
        </p:nvSpPr>
        <p:spPr>
          <a:xfrm>
            <a:off x="9727916" y="645459"/>
            <a:ext cx="993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K-means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D45933-F945-6E4A-9E6C-DE8DB45157DD}"/>
              </a:ext>
            </a:extLst>
          </p:cNvPr>
          <p:cNvSpPr txBox="1"/>
          <p:nvPr/>
        </p:nvSpPr>
        <p:spPr>
          <a:xfrm>
            <a:off x="1222010" y="836577"/>
            <a:ext cx="805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Model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4EA535-7B79-B74C-991F-8049020B76F2}"/>
              </a:ext>
            </a:extLst>
          </p:cNvPr>
          <p:cNvSpPr txBox="1"/>
          <p:nvPr/>
        </p:nvSpPr>
        <p:spPr>
          <a:xfrm>
            <a:off x="2115018" y="533968"/>
            <a:ext cx="782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Labels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5EEEAB6-BCE8-844D-908E-CE4D8DCD85DD}"/>
              </a:ext>
            </a:extLst>
          </p:cNvPr>
          <p:cNvSpPr txBox="1"/>
          <p:nvPr/>
        </p:nvSpPr>
        <p:spPr>
          <a:xfrm>
            <a:off x="3546246" y="570531"/>
            <a:ext cx="1000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Cell type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E8A8DEB-EC69-F243-AD55-92A74DDFD2FA}"/>
              </a:ext>
            </a:extLst>
          </p:cNvPr>
          <p:cNvCxnSpPr>
            <a:cxnSpLocks/>
          </p:cNvCxnSpPr>
          <p:nvPr/>
        </p:nvCxnSpPr>
        <p:spPr>
          <a:xfrm>
            <a:off x="2050759" y="506128"/>
            <a:ext cx="0" cy="79823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EAC6CF2-D0D9-8146-856D-5FA5A6B0D596}"/>
              </a:ext>
            </a:extLst>
          </p:cNvPr>
          <p:cNvCxnSpPr>
            <a:cxnSpLocks/>
          </p:cNvCxnSpPr>
          <p:nvPr/>
        </p:nvCxnSpPr>
        <p:spPr>
          <a:xfrm>
            <a:off x="1339028" y="849646"/>
            <a:ext cx="1554643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E16D3C8A-6350-CB47-8252-DE529CE215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0310" y="2717412"/>
            <a:ext cx="3175000" cy="16764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F4E150E-713F-A241-BEEB-BA292F1EE6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8752" y="2717412"/>
            <a:ext cx="2946400" cy="16764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3AF2E48-D00E-0748-8CAB-B976E51376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64976" y="2717412"/>
            <a:ext cx="2806700" cy="16764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7634A4D-9FBE-CA45-9A69-5BA09D3505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00391" y="1131941"/>
            <a:ext cx="863600" cy="10541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74F7EC3-2B1A-F44E-A88F-012160E5858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8752" y="939863"/>
            <a:ext cx="2882900" cy="16764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319A3DD6-074F-DD4B-BC1A-D466FD040AA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19510" y="4595814"/>
            <a:ext cx="3225800" cy="16764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0135428-24AB-664B-9059-A7A567227FE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07826" y="4536141"/>
            <a:ext cx="2921000" cy="16764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BDE03BF-061F-0B48-851E-3D024783598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330808" y="969848"/>
            <a:ext cx="2781300" cy="16764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6EF65B29-F355-BC4C-BDAB-D2A69559F78A}"/>
              </a:ext>
            </a:extLst>
          </p:cNvPr>
          <p:cNvSpPr txBox="1"/>
          <p:nvPr/>
        </p:nvSpPr>
        <p:spPr>
          <a:xfrm>
            <a:off x="2697729" y="126098"/>
            <a:ext cx="7178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ZIFA from 8000 to 10 dimensions –preselected for genes with &lt; 95% zeros</a:t>
            </a:r>
          </a:p>
        </p:txBody>
      </p:sp>
    </p:spTree>
    <p:extLst>
      <p:ext uri="{BB962C8B-B14F-4D97-AF65-F5344CB8AC3E}">
        <p14:creationId xmlns:p14="http://schemas.microsoft.com/office/powerpoint/2010/main" val="36103857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7BAFEFB-7A74-EF41-B671-CEBCC88DFD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5848" y="3853650"/>
            <a:ext cx="2167974" cy="185661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47ED9E0-8078-7740-B4C3-557D2DC3B3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4551" y="3522649"/>
            <a:ext cx="2133600" cy="22987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ADAC459-8C3F-134D-A4D5-A19AE634EB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1386" y="4361229"/>
            <a:ext cx="876300" cy="10541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BD5EB11-2BB3-D740-B0DF-10A4F556EB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4457" y="1164089"/>
            <a:ext cx="2139365" cy="19029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93BA11F-0A72-6D40-8203-8B5545EA0E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91386" y="1753462"/>
            <a:ext cx="863600" cy="11303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1AADE88-F0AC-6B47-9DB8-D3B506EE5A32}"/>
              </a:ext>
            </a:extLst>
          </p:cNvPr>
          <p:cNvSpPr txBox="1"/>
          <p:nvPr/>
        </p:nvSpPr>
        <p:spPr>
          <a:xfrm>
            <a:off x="1499523" y="687310"/>
            <a:ext cx="1873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Z5_p20_pca_MPP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0BEC86-FA2A-8542-96C8-BBD917FA7F78}"/>
              </a:ext>
            </a:extLst>
          </p:cNvPr>
          <p:cNvSpPr txBox="1"/>
          <p:nvPr/>
        </p:nvSpPr>
        <p:spPr>
          <a:xfrm>
            <a:off x="4732951" y="3094543"/>
            <a:ext cx="2029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Z5_p40_pca_STHSC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AE22CE8-219A-C04F-9CFD-E578ED0F0D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49612" y="4300877"/>
            <a:ext cx="863600" cy="10922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6A6307C-7266-DC45-B38A-C4D07295032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4907" y="987165"/>
            <a:ext cx="1911623" cy="204736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BCAF2DA-725D-BD4F-A352-FDBD4810B94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11654" y="1701292"/>
            <a:ext cx="812800" cy="12192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E75842A-3629-8F49-8808-57FFA4CF0A62}"/>
              </a:ext>
            </a:extLst>
          </p:cNvPr>
          <p:cNvSpPr txBox="1"/>
          <p:nvPr/>
        </p:nvSpPr>
        <p:spPr>
          <a:xfrm>
            <a:off x="4512565" y="657646"/>
            <a:ext cx="1873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Z5_p40_pca_MPP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095EC19-0649-264C-A8D6-DB519E45E4E9}"/>
              </a:ext>
            </a:extLst>
          </p:cNvPr>
          <p:cNvSpPr txBox="1"/>
          <p:nvPr/>
        </p:nvSpPr>
        <p:spPr>
          <a:xfrm>
            <a:off x="1445134" y="3174507"/>
            <a:ext cx="2029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Z5_p20_pca_STHSC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087A44C-3E43-C141-ACAA-B9E4D79F8CC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010512" y="3747905"/>
            <a:ext cx="2374900" cy="21082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E563159-B493-6D47-96F1-BA0320EB06F6}"/>
              </a:ext>
            </a:extLst>
          </p:cNvPr>
          <p:cNvSpPr txBox="1"/>
          <p:nvPr/>
        </p:nvSpPr>
        <p:spPr>
          <a:xfrm>
            <a:off x="8032452" y="3113003"/>
            <a:ext cx="2029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Z5_p95_pca_STHSC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5C19754-43C7-1548-AC2F-52BC61D9DC7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951482" y="1130649"/>
            <a:ext cx="2425700" cy="20447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414E2FB-3D9A-2644-828A-6F87D72460C5}"/>
              </a:ext>
            </a:extLst>
          </p:cNvPr>
          <p:cNvSpPr txBox="1"/>
          <p:nvPr/>
        </p:nvSpPr>
        <p:spPr>
          <a:xfrm>
            <a:off x="7951482" y="694957"/>
            <a:ext cx="1873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Z5_p95_pca_MPP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EDBC51E-CF56-A94C-9702-27294B48F8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42682" y="4361229"/>
            <a:ext cx="863600" cy="10922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93BE72E-D5D5-BA4C-B97D-450C8B72753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304724" y="1761644"/>
            <a:ext cx="8128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8639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close up of a map&#10;&#10;Description automatically generated">
            <a:extLst>
              <a:ext uri="{FF2B5EF4-FFF2-40B4-BE49-F238E27FC236}">
                <a16:creationId xmlns:a16="http://schemas.microsoft.com/office/drawing/2014/main" id="{43B183A5-EB9D-464D-A597-2D87487023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172" t="8400" b="24400"/>
          <a:stretch/>
        </p:blipFill>
        <p:spPr>
          <a:xfrm>
            <a:off x="2893671" y="836577"/>
            <a:ext cx="2243460" cy="173598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366AF13-E447-0846-8640-47DC500551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3843" y="2478431"/>
            <a:ext cx="3111500" cy="1676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0360A35-22BD-5E4E-AEFD-BF4C689AAF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5215" y="2537367"/>
            <a:ext cx="2832100" cy="1676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FDDE87E-8644-DF4E-B804-725CC66DB6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76887" y="2537367"/>
            <a:ext cx="2971800" cy="16764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20532A7-3DB1-964C-B1F5-6896147941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76887" y="4159979"/>
            <a:ext cx="3086100" cy="16764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78155E3-D581-CC4C-8E68-75AD2C798B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3043" y="4159979"/>
            <a:ext cx="3162300" cy="16764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5CDBEE0-7A56-8841-BA1B-06DF07B2253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25215" y="896160"/>
            <a:ext cx="2781300" cy="16764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FA44DD1A-C12C-A443-9DED-9F165F322B4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76887" y="896160"/>
            <a:ext cx="2895600" cy="167640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F4A8392A-EDA6-7045-8A8B-1F25CA63B84B}"/>
              </a:ext>
            </a:extLst>
          </p:cNvPr>
          <p:cNvSpPr txBox="1"/>
          <p:nvPr/>
        </p:nvSpPr>
        <p:spPr>
          <a:xfrm>
            <a:off x="1339028" y="1667819"/>
            <a:ext cx="559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PCA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FF7069B-68BF-5348-BF30-CD350A0CCE9B}"/>
              </a:ext>
            </a:extLst>
          </p:cNvPr>
          <p:cNvSpPr txBox="1"/>
          <p:nvPr/>
        </p:nvSpPr>
        <p:spPr>
          <a:xfrm>
            <a:off x="1269776" y="3180964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UMAP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41CD01A-835D-5E40-AD1F-50736CFD3473}"/>
              </a:ext>
            </a:extLst>
          </p:cNvPr>
          <p:cNvSpPr txBox="1"/>
          <p:nvPr/>
        </p:nvSpPr>
        <p:spPr>
          <a:xfrm>
            <a:off x="1222010" y="4894457"/>
            <a:ext cx="993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K-means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244BF2B-88A4-0640-B87C-C55699B648ED}"/>
              </a:ext>
            </a:extLst>
          </p:cNvPr>
          <p:cNvSpPr txBox="1"/>
          <p:nvPr/>
        </p:nvSpPr>
        <p:spPr>
          <a:xfrm>
            <a:off x="6837583" y="645459"/>
            <a:ext cx="724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GMM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78C65C6-D633-3E48-8DA7-8D970643C4EF}"/>
              </a:ext>
            </a:extLst>
          </p:cNvPr>
          <p:cNvSpPr txBox="1"/>
          <p:nvPr/>
        </p:nvSpPr>
        <p:spPr>
          <a:xfrm>
            <a:off x="9727916" y="645459"/>
            <a:ext cx="993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K-means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C5714EC-BC0B-AC45-9EAE-25025D09E101}"/>
              </a:ext>
            </a:extLst>
          </p:cNvPr>
          <p:cNvSpPr txBox="1"/>
          <p:nvPr/>
        </p:nvSpPr>
        <p:spPr>
          <a:xfrm>
            <a:off x="1222010" y="836577"/>
            <a:ext cx="805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Model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F6509CE-ABF9-2E4E-8AFE-83CA1AF8145D}"/>
              </a:ext>
            </a:extLst>
          </p:cNvPr>
          <p:cNvSpPr txBox="1"/>
          <p:nvPr/>
        </p:nvSpPr>
        <p:spPr>
          <a:xfrm>
            <a:off x="2115018" y="533968"/>
            <a:ext cx="782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Labels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76A62E9-FB5A-8F49-9D3C-EF0C6B3C00FC}"/>
              </a:ext>
            </a:extLst>
          </p:cNvPr>
          <p:cNvSpPr txBox="1"/>
          <p:nvPr/>
        </p:nvSpPr>
        <p:spPr>
          <a:xfrm>
            <a:off x="3546246" y="570531"/>
            <a:ext cx="1000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Cell type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F2E4D8BC-2966-4846-97A5-DDB079F35156}"/>
              </a:ext>
            </a:extLst>
          </p:cNvPr>
          <p:cNvCxnSpPr>
            <a:cxnSpLocks/>
          </p:cNvCxnSpPr>
          <p:nvPr/>
        </p:nvCxnSpPr>
        <p:spPr>
          <a:xfrm>
            <a:off x="2050759" y="506128"/>
            <a:ext cx="0" cy="79823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74C4F56E-87FE-A04F-9D4F-72440E859E4B}"/>
              </a:ext>
            </a:extLst>
          </p:cNvPr>
          <p:cNvCxnSpPr>
            <a:cxnSpLocks/>
          </p:cNvCxnSpPr>
          <p:nvPr/>
        </p:nvCxnSpPr>
        <p:spPr>
          <a:xfrm>
            <a:off x="1339028" y="849646"/>
            <a:ext cx="1554643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2612F380-C947-7D41-88A0-7D09D45E4873}"/>
              </a:ext>
            </a:extLst>
          </p:cNvPr>
          <p:cNvSpPr txBox="1"/>
          <p:nvPr/>
        </p:nvSpPr>
        <p:spPr>
          <a:xfrm>
            <a:off x="2642387" y="123889"/>
            <a:ext cx="8330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ZIFA from 8000 to 5 dimensions –preselected for low variance genes (no zeros for calc)</a:t>
            </a:r>
          </a:p>
        </p:txBody>
      </p:sp>
    </p:spTree>
    <p:extLst>
      <p:ext uri="{BB962C8B-B14F-4D97-AF65-F5344CB8AC3E}">
        <p14:creationId xmlns:p14="http://schemas.microsoft.com/office/powerpoint/2010/main" val="14101916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F4A8392A-EDA6-7045-8A8B-1F25CA63B84B}"/>
              </a:ext>
            </a:extLst>
          </p:cNvPr>
          <p:cNvSpPr txBox="1"/>
          <p:nvPr/>
        </p:nvSpPr>
        <p:spPr>
          <a:xfrm>
            <a:off x="1339028" y="1667819"/>
            <a:ext cx="559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PCA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FF7069B-68BF-5348-BF30-CD350A0CCE9B}"/>
              </a:ext>
            </a:extLst>
          </p:cNvPr>
          <p:cNvSpPr txBox="1"/>
          <p:nvPr/>
        </p:nvSpPr>
        <p:spPr>
          <a:xfrm>
            <a:off x="1269776" y="3180964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UMAP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41CD01A-835D-5E40-AD1F-50736CFD3473}"/>
              </a:ext>
            </a:extLst>
          </p:cNvPr>
          <p:cNvSpPr txBox="1"/>
          <p:nvPr/>
        </p:nvSpPr>
        <p:spPr>
          <a:xfrm>
            <a:off x="1222010" y="4894457"/>
            <a:ext cx="993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K-means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244BF2B-88A4-0640-B87C-C55699B648ED}"/>
              </a:ext>
            </a:extLst>
          </p:cNvPr>
          <p:cNvSpPr txBox="1"/>
          <p:nvPr/>
        </p:nvSpPr>
        <p:spPr>
          <a:xfrm>
            <a:off x="6837583" y="645459"/>
            <a:ext cx="724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GMM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78C65C6-D633-3E48-8DA7-8D970643C4EF}"/>
              </a:ext>
            </a:extLst>
          </p:cNvPr>
          <p:cNvSpPr txBox="1"/>
          <p:nvPr/>
        </p:nvSpPr>
        <p:spPr>
          <a:xfrm>
            <a:off x="9727916" y="645459"/>
            <a:ext cx="993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K-means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C5714EC-BC0B-AC45-9EAE-25025D09E101}"/>
              </a:ext>
            </a:extLst>
          </p:cNvPr>
          <p:cNvSpPr txBox="1"/>
          <p:nvPr/>
        </p:nvSpPr>
        <p:spPr>
          <a:xfrm>
            <a:off x="1222010" y="836577"/>
            <a:ext cx="805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Model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F6509CE-ABF9-2E4E-8AFE-83CA1AF8145D}"/>
              </a:ext>
            </a:extLst>
          </p:cNvPr>
          <p:cNvSpPr txBox="1"/>
          <p:nvPr/>
        </p:nvSpPr>
        <p:spPr>
          <a:xfrm>
            <a:off x="2115018" y="533968"/>
            <a:ext cx="782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Labels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76A62E9-FB5A-8F49-9D3C-EF0C6B3C00FC}"/>
              </a:ext>
            </a:extLst>
          </p:cNvPr>
          <p:cNvSpPr txBox="1"/>
          <p:nvPr/>
        </p:nvSpPr>
        <p:spPr>
          <a:xfrm>
            <a:off x="3546246" y="570531"/>
            <a:ext cx="1000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Cell type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F2E4D8BC-2966-4846-97A5-DDB079F35156}"/>
              </a:ext>
            </a:extLst>
          </p:cNvPr>
          <p:cNvCxnSpPr>
            <a:cxnSpLocks/>
          </p:cNvCxnSpPr>
          <p:nvPr/>
        </p:nvCxnSpPr>
        <p:spPr>
          <a:xfrm>
            <a:off x="2050759" y="506128"/>
            <a:ext cx="0" cy="79823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74C4F56E-87FE-A04F-9D4F-72440E859E4B}"/>
              </a:ext>
            </a:extLst>
          </p:cNvPr>
          <p:cNvCxnSpPr>
            <a:cxnSpLocks/>
          </p:cNvCxnSpPr>
          <p:nvPr/>
        </p:nvCxnSpPr>
        <p:spPr>
          <a:xfrm>
            <a:off x="1339028" y="849646"/>
            <a:ext cx="1554643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8646ABD9-0B05-4B46-B68A-873EB75A3B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3972" y="1014791"/>
            <a:ext cx="2832100" cy="1676400"/>
          </a:xfrm>
          <a:prstGeom prst="rect">
            <a:avLst/>
          </a:prstGeom>
        </p:spPr>
      </p:pic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C94B7867-895A-834E-B448-5A2031B7F4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571" t="12222" r="33316" b="24181"/>
          <a:stretch/>
        </p:blipFill>
        <p:spPr>
          <a:xfrm>
            <a:off x="3199501" y="1205909"/>
            <a:ext cx="1694083" cy="18173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E894824-CD6D-3A4E-9C68-0C57017736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4472" y="1304365"/>
            <a:ext cx="1079500" cy="11811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9E9C2C7-C600-424B-B3C3-14F0AF4520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31503" y="2812347"/>
            <a:ext cx="3149600" cy="16764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82DDA49-D0EC-1A43-B055-4C0B5FD03A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49796" y="2840737"/>
            <a:ext cx="2895600" cy="16764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5ECDCE0F-B44C-C643-84F5-2AEAD5CE88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89290" y="2840737"/>
            <a:ext cx="3035300" cy="16764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4B28982-A3C2-AD49-9450-F5F351093EA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80703" y="4894457"/>
            <a:ext cx="3200400" cy="1676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EA37CD9-0C6F-164C-AF8A-3E53D30E3D6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64033" y="4825404"/>
            <a:ext cx="3149600" cy="16764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EA9F5FC-FA6A-F042-9E6B-9A6BA7372F6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921260" y="1021243"/>
            <a:ext cx="2971800" cy="16764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7D02682-3184-4B45-BA3B-19071F013845}"/>
              </a:ext>
            </a:extLst>
          </p:cNvPr>
          <p:cNvSpPr txBox="1"/>
          <p:nvPr/>
        </p:nvSpPr>
        <p:spPr>
          <a:xfrm>
            <a:off x="2642387" y="123889"/>
            <a:ext cx="8587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ZIFA from 8000 to 5 dimensions –preselected for low variance genes (with zeros for calc)</a:t>
            </a:r>
          </a:p>
        </p:txBody>
      </p:sp>
    </p:spTree>
    <p:extLst>
      <p:ext uri="{BB962C8B-B14F-4D97-AF65-F5344CB8AC3E}">
        <p14:creationId xmlns:p14="http://schemas.microsoft.com/office/powerpoint/2010/main" val="29823744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702</TotalTime>
  <Words>363</Words>
  <Application>Microsoft Macintosh PowerPoint</Application>
  <PresentationFormat>Widescreen</PresentationFormat>
  <Paragraphs>107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Sam Holmstrom</dc:creator>
  <cp:lastModifiedBy>Sam Holmstrom</cp:lastModifiedBy>
  <cp:revision>9</cp:revision>
  <cp:lastPrinted>2020-07-09T13:49:28Z</cp:lastPrinted>
  <dcterms:created xsi:type="dcterms:W3CDTF">2020-07-09T02:19:03Z</dcterms:created>
  <dcterms:modified xsi:type="dcterms:W3CDTF">2020-07-09T14:02:10Z</dcterms:modified>
</cp:coreProperties>
</file>